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4" r:id="rId4"/>
    <p:sldId id="257" r:id="rId5"/>
    <p:sldId id="258" r:id="rId6"/>
    <p:sldId id="267" r:id="rId7"/>
    <p:sldId id="269" r:id="rId8"/>
    <p:sldId id="270" r:id="rId9"/>
    <p:sldId id="259" r:id="rId10"/>
    <p:sldId id="265" r:id="rId11"/>
    <p:sldId id="271" r:id="rId12"/>
    <p:sldId id="260" r:id="rId13"/>
    <p:sldId id="262" r:id="rId14"/>
    <p:sldId id="261" r:id="rId15"/>
    <p:sldId id="263" r:id="rId1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5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5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7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20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9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2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21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4B8F-C6CE-A146-B0B0-6BC143FC93E2}" type="datetimeFigureOut">
              <a:rPr lang="fr-FR" smtClean="0"/>
              <a:t>10/12/19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A0BA-006E-8247-9EFD-C1D2CBD26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1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420994"/>
          </a:xfrm>
        </p:spPr>
        <p:txBody>
          <a:bodyPr>
            <a:normAutofit/>
          </a:bodyPr>
          <a:lstStyle/>
          <a:p>
            <a:r>
              <a:rPr lang="fr-FR" dirty="0" smtClean="0"/>
              <a:t>Soutenance </a:t>
            </a:r>
            <a:r>
              <a:rPr lang="fr-FR" dirty="0" smtClean="0"/>
              <a:t>P</a:t>
            </a:r>
            <a:r>
              <a:rPr lang="fr-FR" dirty="0" smtClean="0"/>
              <a:t>rojet 3 :</a:t>
            </a:r>
            <a:br>
              <a:rPr lang="fr-FR" dirty="0" smtClean="0"/>
            </a:br>
            <a:r>
              <a:rPr lang="fr-FR" dirty="0" smtClean="0"/>
              <a:t>Aidez Macgyver à s’échapper ! </a:t>
            </a:r>
            <a:endParaRPr lang="fr-FR" dirty="0"/>
          </a:p>
        </p:txBody>
      </p:sp>
      <p:pic>
        <p:nvPicPr>
          <p:cNvPr id="6" name="Image 5" descr="bande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598" y="5839844"/>
            <a:ext cx="1885419" cy="656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Image 6" descr="Logo_OpenClassro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2703"/>
            <a:ext cx="8229600" cy="68614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Choix de l’algorithme (1/2)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457201" y="3282435"/>
            <a:ext cx="1029080" cy="743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846084" y="3282435"/>
            <a:ext cx="1596569" cy="743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Gameboard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438243" y="1313871"/>
            <a:ext cx="1596569" cy="52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MapSelector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438243" y="2281872"/>
            <a:ext cx="1596569" cy="52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Character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438243" y="5605325"/>
            <a:ext cx="1596569" cy="5268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Displayer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202119" y="4268023"/>
            <a:ext cx="1972699" cy="52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KeyManagement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4202119" y="3404025"/>
            <a:ext cx="1972699" cy="526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ItemManagement</a:t>
            </a:r>
            <a:endParaRPr lang="fr-FR" dirty="0"/>
          </a:p>
        </p:txBody>
      </p:sp>
      <p:cxnSp>
        <p:nvCxnSpPr>
          <p:cNvPr id="13" name="Connecteur en angle 12"/>
          <p:cNvCxnSpPr>
            <a:stCxn id="6" idx="3"/>
            <a:endCxn id="7" idx="1"/>
          </p:cNvCxnSpPr>
          <p:nvPr/>
        </p:nvCxnSpPr>
        <p:spPr>
          <a:xfrm flipV="1">
            <a:off x="3442653" y="1577316"/>
            <a:ext cx="995590" cy="20766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3"/>
            <a:endCxn id="9" idx="1"/>
          </p:cNvCxnSpPr>
          <p:nvPr/>
        </p:nvCxnSpPr>
        <p:spPr>
          <a:xfrm flipV="1">
            <a:off x="3442653" y="2545317"/>
            <a:ext cx="995590" cy="1108643"/>
          </a:xfrm>
          <a:prstGeom prst="bentConnector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en angle 18"/>
          <p:cNvCxnSpPr>
            <a:stCxn id="6" idx="3"/>
            <a:endCxn id="12" idx="1"/>
          </p:cNvCxnSpPr>
          <p:nvPr/>
        </p:nvCxnSpPr>
        <p:spPr>
          <a:xfrm>
            <a:off x="3442653" y="3653960"/>
            <a:ext cx="759466" cy="13510"/>
          </a:xfrm>
          <a:prstGeom prst="bentConnector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en angle 20"/>
          <p:cNvCxnSpPr>
            <a:stCxn id="6" idx="3"/>
            <a:endCxn id="11" idx="1"/>
          </p:cNvCxnSpPr>
          <p:nvPr/>
        </p:nvCxnSpPr>
        <p:spPr>
          <a:xfrm>
            <a:off x="3442653" y="3653960"/>
            <a:ext cx="759466" cy="877508"/>
          </a:xfrm>
          <a:prstGeom prst="bentConnector3">
            <a:avLst>
              <a:gd name="adj1" fmla="val 66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en angle 22"/>
          <p:cNvCxnSpPr>
            <a:stCxn id="6" idx="3"/>
            <a:endCxn id="10" idx="1"/>
          </p:cNvCxnSpPr>
          <p:nvPr/>
        </p:nvCxnSpPr>
        <p:spPr>
          <a:xfrm>
            <a:off x="3442653" y="3653960"/>
            <a:ext cx="995590" cy="221481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3" idx="3"/>
            <a:endCxn id="6" idx="1"/>
          </p:cNvCxnSpPr>
          <p:nvPr/>
        </p:nvCxnSpPr>
        <p:spPr>
          <a:xfrm>
            <a:off x="1486281" y="3653960"/>
            <a:ext cx="359803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6333559" y="2025183"/>
            <a:ext cx="2530075" cy="1040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i</a:t>
            </a:r>
            <a:r>
              <a:rPr lang="fr-FR" dirty="0" err="1" smtClean="0"/>
              <a:t>nit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move_functions</a:t>
            </a:r>
            <a:r>
              <a:rPr lang="fr-FR" dirty="0" smtClean="0"/>
              <a:t>() »</a:t>
            </a:r>
          </a:p>
          <a:p>
            <a:r>
              <a:rPr lang="fr-FR" dirty="0" err="1"/>
              <a:t>p</a:t>
            </a:r>
            <a:r>
              <a:rPr lang="fr-FR" dirty="0" err="1" smtClean="0"/>
              <a:t>ick_item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333559" y="3282435"/>
            <a:ext cx="2530075" cy="7705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i</a:t>
            </a:r>
            <a:r>
              <a:rPr lang="fr-FR" dirty="0" err="1" smtClean="0"/>
              <a:t>nit</a:t>
            </a:r>
            <a:r>
              <a:rPr lang="fr-FR" dirty="0" smtClean="0"/>
              <a:t>()</a:t>
            </a:r>
          </a:p>
          <a:p>
            <a:r>
              <a:rPr lang="fr-FR" dirty="0" err="1"/>
              <a:t>p</a:t>
            </a:r>
            <a:r>
              <a:rPr lang="fr-FR" dirty="0" err="1" smtClean="0"/>
              <a:t>osition_item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6333559" y="4272301"/>
            <a:ext cx="2530075" cy="5268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s</a:t>
            </a:r>
            <a:r>
              <a:rPr lang="fr-FR" dirty="0" err="1" smtClean="0"/>
              <a:t>elect_key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6333559" y="5131164"/>
            <a:ext cx="2530075" cy="147258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d</a:t>
            </a:r>
            <a:r>
              <a:rPr lang="fr-FR" dirty="0" err="1" smtClean="0"/>
              <a:t>isplay_map</a:t>
            </a:r>
            <a:r>
              <a:rPr lang="fr-FR" dirty="0" smtClean="0"/>
              <a:t>()</a:t>
            </a:r>
          </a:p>
          <a:p>
            <a:r>
              <a:rPr lang="fr-FR" dirty="0" err="1"/>
              <a:t>d</a:t>
            </a:r>
            <a:r>
              <a:rPr lang="fr-FR" dirty="0" err="1" smtClean="0"/>
              <a:t>isplay_inventory</a:t>
            </a:r>
            <a:r>
              <a:rPr lang="fr-FR" dirty="0" smtClean="0"/>
              <a:t>()</a:t>
            </a:r>
          </a:p>
          <a:p>
            <a:r>
              <a:rPr lang="fr-FR" dirty="0" err="1"/>
              <a:t>d</a:t>
            </a:r>
            <a:r>
              <a:rPr lang="fr-FR" dirty="0" err="1" smtClean="0"/>
              <a:t>isplay_victory_text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display_failure_text</a:t>
            </a:r>
            <a:r>
              <a:rPr lang="fr-FR" dirty="0" smtClean="0"/>
              <a:t>()</a:t>
            </a:r>
          </a:p>
          <a:p>
            <a:r>
              <a:rPr lang="fr-FR" dirty="0" err="1"/>
              <a:t>d</a:t>
            </a:r>
            <a:r>
              <a:rPr lang="fr-FR" dirty="0" err="1" smtClean="0"/>
              <a:t>isplay_stop_game</a:t>
            </a:r>
            <a:r>
              <a:rPr lang="fr-FR" dirty="0" smtClean="0"/>
              <a:t>()</a:t>
            </a:r>
            <a:endParaRPr lang="fr-FR" dirty="0"/>
          </a:p>
        </p:txBody>
      </p:sp>
      <p:cxnSp>
        <p:nvCxnSpPr>
          <p:cNvPr id="40" name="Connecteur droit 39"/>
          <p:cNvCxnSpPr>
            <a:stCxn id="9" idx="3"/>
            <a:endCxn id="27" idx="1"/>
          </p:cNvCxnSpPr>
          <p:nvPr/>
        </p:nvCxnSpPr>
        <p:spPr>
          <a:xfrm>
            <a:off x="6034812" y="2545317"/>
            <a:ext cx="298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3"/>
            <a:endCxn id="28" idx="1"/>
          </p:cNvCxnSpPr>
          <p:nvPr/>
        </p:nvCxnSpPr>
        <p:spPr>
          <a:xfrm>
            <a:off x="6174818" y="3667470"/>
            <a:ext cx="158741" cy="2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1" idx="3"/>
            <a:endCxn id="29" idx="1"/>
          </p:cNvCxnSpPr>
          <p:nvPr/>
        </p:nvCxnSpPr>
        <p:spPr>
          <a:xfrm>
            <a:off x="6174818" y="4531468"/>
            <a:ext cx="158741" cy="427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10" idx="3"/>
            <a:endCxn id="30" idx="1"/>
          </p:cNvCxnSpPr>
          <p:nvPr/>
        </p:nvCxnSpPr>
        <p:spPr>
          <a:xfrm flipV="1">
            <a:off x="6034812" y="5867457"/>
            <a:ext cx="298747" cy="13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à coins arrondis 69"/>
          <p:cNvSpPr/>
          <p:nvPr/>
        </p:nvSpPr>
        <p:spPr>
          <a:xfrm>
            <a:off x="6333559" y="1308022"/>
            <a:ext cx="2530075" cy="5429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i</a:t>
            </a:r>
            <a:r>
              <a:rPr lang="fr-FR" dirty="0" err="1" smtClean="0"/>
              <a:t>nit</a:t>
            </a:r>
            <a:r>
              <a:rPr lang="fr-FR" dirty="0" smtClean="0"/>
              <a:t>()</a:t>
            </a:r>
          </a:p>
        </p:txBody>
      </p:sp>
      <p:cxnSp>
        <p:nvCxnSpPr>
          <p:cNvPr id="73" name="Connecteur en angle 72"/>
          <p:cNvCxnSpPr/>
          <p:nvPr/>
        </p:nvCxnSpPr>
        <p:spPr>
          <a:xfrm>
            <a:off x="6034812" y="1581852"/>
            <a:ext cx="298747" cy="219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1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 l’algorithme (2/2)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44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demo_je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402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4111"/>
            <a:ext cx="6364111" cy="1039190"/>
          </a:xfrm>
        </p:spPr>
        <p:txBody>
          <a:bodyPr/>
          <a:lstStyle/>
          <a:p>
            <a:r>
              <a:rPr lang="fr-FR" dirty="0" smtClean="0"/>
              <a:t>Démonstration </a:t>
            </a:r>
            <a:r>
              <a:rPr lang="fr-FR" dirty="0" smtClean="0"/>
              <a:t>du jeu </a:t>
            </a:r>
            <a:endParaRPr lang="fr-FR" dirty="0"/>
          </a:p>
        </p:txBody>
      </p:sp>
      <p:pic>
        <p:nvPicPr>
          <p:cNvPr id="7" name="Image 6" descr="Logo_OpenClassro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73" y="5759916"/>
            <a:ext cx="855854" cy="8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06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les coulisses du jeu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ifficultés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Classes</a:t>
            </a:r>
          </a:p>
          <a:p>
            <a:r>
              <a:rPr lang="fr-FR" dirty="0" smtClean="0"/>
              <a:t>Méthodes de travail</a:t>
            </a:r>
            <a:r>
              <a:rPr lang="fr-FR" dirty="0" smtClean="0"/>
              <a:t>, création d’automatismes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olutions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 smtClean="0"/>
              <a:t>Lire les cours et pratiquer</a:t>
            </a:r>
          </a:p>
          <a:p>
            <a:r>
              <a:rPr lang="fr-FR" dirty="0" smtClean="0"/>
              <a:t>Poser ses idées sur papier</a:t>
            </a:r>
          </a:p>
          <a:p>
            <a:r>
              <a:rPr lang="fr-FR" dirty="0" smtClean="0"/>
              <a:t>Se documenter</a:t>
            </a:r>
          </a:p>
          <a:p>
            <a:r>
              <a:rPr lang="fr-FR" dirty="0" smtClean="0"/>
              <a:t>Faire régulièrement des commit sur </a:t>
            </a:r>
            <a:r>
              <a:rPr lang="fr-FR" dirty="0" err="1"/>
              <a:t>G</a:t>
            </a:r>
            <a:r>
              <a:rPr lang="fr-FR" dirty="0" err="1" smtClean="0"/>
              <a:t>ithub</a:t>
            </a:r>
            <a:endParaRPr lang="fr-FR" dirty="0"/>
          </a:p>
        </p:txBody>
      </p:sp>
      <p:pic>
        <p:nvPicPr>
          <p:cNvPr id="7" name="Image 6" descr="Logo_OpenClassro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46" y="5636428"/>
            <a:ext cx="855854" cy="8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7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</a:t>
            </a:r>
            <a:r>
              <a:rPr lang="fr-FR" dirty="0" smtClean="0"/>
              <a:t>finir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Acquérir concepts pour un novice</a:t>
            </a:r>
          </a:p>
          <a:p>
            <a:r>
              <a:rPr lang="fr-FR" dirty="0" smtClean="0"/>
              <a:t>Prendre le temps de réfléchir avant de coder</a:t>
            </a:r>
          </a:p>
          <a:p>
            <a:r>
              <a:rPr lang="fr-FR" dirty="0" smtClean="0"/>
              <a:t>Travail enrichissant (actualiser ses connaissances, humilité)</a:t>
            </a:r>
            <a:endParaRPr lang="fr-FR" dirty="0"/>
          </a:p>
        </p:txBody>
      </p:sp>
      <p:pic>
        <p:nvPicPr>
          <p:cNvPr id="4" name="Image 3" descr="Logo_OpenClassro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46" y="5636428"/>
            <a:ext cx="855854" cy="8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erci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30"/>
            <a:ext cx="9144000" cy="686673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88474" y="437527"/>
            <a:ext cx="7772400" cy="1470025"/>
          </a:xfrm>
        </p:spPr>
        <p:txBody>
          <a:bodyPr/>
          <a:lstStyle/>
          <a:p>
            <a:r>
              <a:rPr lang="fr-FR" dirty="0" smtClean="0"/>
              <a:t>Merci pour votre attention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8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Déroulement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Contexte du projet</a:t>
            </a:r>
          </a:p>
          <a:p>
            <a:r>
              <a:rPr lang="fr-FR" dirty="0" smtClean="0"/>
              <a:t>Choix de l’algorithme</a:t>
            </a:r>
          </a:p>
          <a:p>
            <a:r>
              <a:rPr lang="fr-FR" dirty="0" smtClean="0"/>
              <a:t>Démonstration</a:t>
            </a:r>
          </a:p>
          <a:p>
            <a:r>
              <a:rPr lang="fr-FR" dirty="0" smtClean="0"/>
              <a:t>Coulisses du projet (difficultés/solutions etc.)</a:t>
            </a:r>
          </a:p>
          <a:p>
            <a:r>
              <a:rPr lang="fr-FR" dirty="0" smtClean="0"/>
              <a:t>Impressions</a:t>
            </a:r>
            <a:endParaRPr lang="fr-FR" dirty="0"/>
          </a:p>
        </p:txBody>
      </p:sp>
      <p:pic>
        <p:nvPicPr>
          <p:cNvPr id="7" name="Image 6" descr="Logo_OpenClassro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6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qui_suis_j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8" name="Image 7" descr="Logo_OpenClassro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 présenter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 : </a:t>
            </a:r>
            <a:r>
              <a:rPr lang="fr-FR" dirty="0" err="1" smtClean="0"/>
              <a:t>Sengmany</a:t>
            </a:r>
            <a:endParaRPr lang="fr-FR" dirty="0" smtClean="0"/>
          </a:p>
          <a:p>
            <a:r>
              <a:rPr lang="fr-FR" dirty="0" smtClean="0"/>
              <a:t>Prénom : </a:t>
            </a:r>
            <a:r>
              <a:rPr lang="fr-FR" dirty="0" smtClean="0"/>
              <a:t>Nicolas</a:t>
            </a:r>
          </a:p>
          <a:p>
            <a:r>
              <a:rPr lang="fr-FR" dirty="0" smtClean="0"/>
              <a:t>Reconversion professionnelle Python</a:t>
            </a:r>
          </a:p>
          <a:p>
            <a:r>
              <a:rPr lang="fr-FR" dirty="0" smtClean="0"/>
              <a:t>Désir d’épanouissement professionnel</a:t>
            </a:r>
            <a:endParaRPr lang="fr-FR" dirty="0"/>
          </a:p>
        </p:txBody>
      </p:sp>
      <p:pic>
        <p:nvPicPr>
          <p:cNvPr id="7" name="Image 6" descr="Logo_OpenClassro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lab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t="6915" r="3468" b="4618"/>
          <a:stretch/>
        </p:blipFill>
        <p:spPr>
          <a:xfrm>
            <a:off x="1283966" y="1596489"/>
            <a:ext cx="6616255" cy="44304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6115"/>
            <a:ext cx="8229600" cy="72299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Contexte du </a:t>
            </a:r>
            <a:r>
              <a:rPr lang="fr-FR" dirty="0" smtClean="0"/>
              <a:t>projet 1/2</a:t>
            </a:r>
            <a:endParaRPr lang="fr-FR" dirty="0"/>
          </a:p>
        </p:txBody>
      </p:sp>
      <p:pic>
        <p:nvPicPr>
          <p:cNvPr id="5" name="Image 4" descr="macgy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57" y="981472"/>
            <a:ext cx="551181" cy="692734"/>
          </a:xfrm>
          <a:prstGeom prst="rect">
            <a:avLst/>
          </a:prstGeom>
        </p:spPr>
      </p:pic>
      <p:pic>
        <p:nvPicPr>
          <p:cNvPr id="14" name="Image 13" descr="gar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731" y="5018700"/>
            <a:ext cx="521565" cy="474758"/>
          </a:xfrm>
          <a:prstGeom prst="rect">
            <a:avLst/>
          </a:prstGeom>
        </p:spPr>
      </p:pic>
      <p:pic>
        <p:nvPicPr>
          <p:cNvPr id="15" name="Image 14" descr="po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61" y="5018700"/>
            <a:ext cx="406194" cy="406194"/>
          </a:xfrm>
          <a:prstGeom prst="rect">
            <a:avLst/>
          </a:prstGeom>
        </p:spPr>
      </p:pic>
      <p:pic>
        <p:nvPicPr>
          <p:cNvPr id="16" name="Image 15" descr="po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58" y="3528217"/>
            <a:ext cx="406194" cy="406194"/>
          </a:xfrm>
          <a:prstGeom prst="rect">
            <a:avLst/>
          </a:prstGeom>
        </p:spPr>
      </p:pic>
      <p:pic>
        <p:nvPicPr>
          <p:cNvPr id="17" name="Image 16" descr="po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60" y="2824662"/>
            <a:ext cx="406194" cy="406194"/>
          </a:xfrm>
          <a:prstGeom prst="rect">
            <a:avLst/>
          </a:prstGeom>
        </p:spPr>
      </p:pic>
      <p:sp>
        <p:nvSpPr>
          <p:cNvPr id="18" name="Flèche vers la droite 17"/>
          <p:cNvSpPr/>
          <p:nvPr/>
        </p:nvSpPr>
        <p:spPr>
          <a:xfrm>
            <a:off x="996960" y="4959269"/>
            <a:ext cx="1013609" cy="512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Objet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4361" y="1285287"/>
            <a:ext cx="1028536" cy="2402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Entrée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24400" y="6060164"/>
            <a:ext cx="938207" cy="270221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Sortie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1" name="Image 20" descr="Logo_OpenClassroom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2261"/>
            <a:ext cx="8229600" cy="800197"/>
          </a:xfrm>
        </p:spPr>
        <p:txBody>
          <a:bodyPr/>
          <a:lstStyle/>
          <a:p>
            <a:r>
              <a:rPr lang="fr-FR" dirty="0" smtClean="0"/>
              <a:t>Contexte du projet 2/2 : Fin du jeu</a:t>
            </a:r>
            <a:endParaRPr lang="fr-FR" dirty="0"/>
          </a:p>
        </p:txBody>
      </p:sp>
      <p:pic>
        <p:nvPicPr>
          <p:cNvPr id="5" name="Espace réservé du contenu 4" descr="Capture d’écran 2019-12-10 à 11.14.39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" r="3316"/>
          <a:stretch>
            <a:fillRect/>
          </a:stretch>
        </p:blipFill>
        <p:spPr>
          <a:xfrm>
            <a:off x="457200" y="1282662"/>
            <a:ext cx="4038600" cy="4525963"/>
          </a:xfrm>
        </p:spPr>
      </p:pic>
      <p:pic>
        <p:nvPicPr>
          <p:cNvPr id="6" name="Espace réservé du contenu 5" descr="Capture d’écran 2019-12-10 à 11.15.14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r="3010"/>
          <a:stretch>
            <a:fillRect/>
          </a:stretch>
        </p:blipFill>
        <p:spPr>
          <a:xfrm>
            <a:off x="4648200" y="1282662"/>
            <a:ext cx="4038600" cy="4525963"/>
          </a:xfrm>
        </p:spPr>
      </p:pic>
      <p:pic>
        <p:nvPicPr>
          <p:cNvPr id="8" name="Image 7" descr="Logo_OpenClassroo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Livrables à fournir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Programme hébergé sous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</a:p>
          <a:p>
            <a:r>
              <a:rPr lang="fr-FR" dirty="0" smtClean="0"/>
              <a:t>Document justifiant le choix de l’algorithme</a:t>
            </a:r>
          </a:p>
          <a:p>
            <a:endParaRPr lang="fr-FR" dirty="0" smtClean="0"/>
          </a:p>
        </p:txBody>
      </p:sp>
      <p:pic>
        <p:nvPicPr>
          <p:cNvPr id="4" name="Image 3" descr="Logo_OpenClassro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7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PEP8 </a:t>
            </a:r>
          </a:p>
          <a:p>
            <a:r>
              <a:rPr lang="fr-FR" dirty="0" smtClean="0"/>
              <a:t>Environnement virtuel utilisant python 3</a:t>
            </a:r>
          </a:p>
          <a:p>
            <a:r>
              <a:rPr lang="fr-FR" dirty="0" smtClean="0"/>
              <a:t>Code en anglais</a:t>
            </a:r>
          </a:p>
          <a:p>
            <a:r>
              <a:rPr lang="fr-FR" dirty="0" smtClean="0"/>
              <a:t>Affichage avec </a:t>
            </a:r>
            <a:r>
              <a:rPr lang="fr-FR" dirty="0" err="1" smtClean="0"/>
              <a:t>Pygame</a:t>
            </a:r>
            <a:endParaRPr lang="fr-FR" dirty="0"/>
          </a:p>
        </p:txBody>
      </p:sp>
      <p:pic>
        <p:nvPicPr>
          <p:cNvPr id="4" name="Image 3" descr="Logo_OpenClassro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9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614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Démarche adoptée</a:t>
            </a:r>
            <a:endParaRPr lang="fr-FR" dirty="0"/>
          </a:p>
        </p:txBody>
      </p:sp>
      <p:pic>
        <p:nvPicPr>
          <p:cNvPr id="3" name="Image 2" descr="fondations_mais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1" y="1177646"/>
            <a:ext cx="3683000" cy="2388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 descr="deco_mais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88" y="3304601"/>
            <a:ext cx="3578999" cy="2505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716768" y="4373519"/>
            <a:ext cx="346502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chemeClr val="bg1"/>
                </a:solidFill>
              </a:rPr>
              <a:t>II°) Décoration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850871" y="2014103"/>
            <a:ext cx="279077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3600" dirty="0" smtClean="0"/>
              <a:t>I°) Fondations</a:t>
            </a:r>
            <a:endParaRPr lang="fr-FR" sz="3600" dirty="0"/>
          </a:p>
        </p:txBody>
      </p:sp>
      <p:pic>
        <p:nvPicPr>
          <p:cNvPr id="9" name="Image 8" descr="Logo_OpenClassroo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017" y="5839845"/>
            <a:ext cx="656783" cy="6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8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212</Words>
  <Application>Microsoft Macintosh PowerPoint</Application>
  <PresentationFormat>Présentation à l'écran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Soutenance Projet 3 : Aidez Macgyver à s’échapper ! </vt:lpstr>
      <vt:lpstr>Déroulement</vt:lpstr>
      <vt:lpstr>Présentation PowerPoint</vt:lpstr>
      <vt:lpstr>Se présenter</vt:lpstr>
      <vt:lpstr>Contexte du projet 1/2</vt:lpstr>
      <vt:lpstr>Contexte du projet 2/2 : Fin du jeu</vt:lpstr>
      <vt:lpstr>Livrables à fournir</vt:lpstr>
      <vt:lpstr>Contraintes </vt:lpstr>
      <vt:lpstr>Démarche adoptée</vt:lpstr>
      <vt:lpstr>Choix de l’algorithme (1/2)</vt:lpstr>
      <vt:lpstr>Choix de l’algorithme (2/2)</vt:lpstr>
      <vt:lpstr>Démonstration du jeu </vt:lpstr>
      <vt:lpstr>Dans les coulisses du jeu</vt:lpstr>
      <vt:lpstr>Pour finir ?</vt:lpstr>
      <vt:lpstr>Merci pour votre attention 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</dc:creator>
  <cp:lastModifiedBy>Nicolas</cp:lastModifiedBy>
  <cp:revision>81</cp:revision>
  <dcterms:created xsi:type="dcterms:W3CDTF">2019-12-09T09:26:04Z</dcterms:created>
  <dcterms:modified xsi:type="dcterms:W3CDTF">2019-12-10T15:06:15Z</dcterms:modified>
</cp:coreProperties>
</file>