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3"/>
  </p:notesMasterIdLst>
  <p:sldIdLst>
    <p:sldId id="352" r:id="rId4"/>
    <p:sldId id="354" r:id="rId5"/>
    <p:sldId id="317" r:id="rId6"/>
    <p:sldId id="355" r:id="rId7"/>
    <p:sldId id="356" r:id="rId8"/>
    <p:sldId id="318" r:id="rId9"/>
    <p:sldId id="332" r:id="rId10"/>
    <p:sldId id="336" r:id="rId11"/>
    <p:sldId id="34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5" d="100"/>
          <a:sy n="115" d="100"/>
        </p:scale>
        <p:origin x="-432" y="-114"/>
      </p:cViewPr>
      <p:guideLst>
        <p:guide orient="horz" pos="228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‹N›</a:t>
            </a:fld>
            <a:endParaRPr lang="en-US"/>
          </a:p>
        </p:txBody>
      </p:sp>
    </p:spTree>
    <p:extLst>
      <p:ext uri="{BB962C8B-B14F-4D97-AF65-F5344CB8AC3E}">
        <p14:creationId xmlns:p14="http://schemas.microsoft.com/office/powerpoint/2010/main" xmlns=""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EE2F0C99-057C-4B99-B006-B0EBE155A54F}"/>
              </a:ext>
            </a:extLst>
          </p:cNvPr>
          <p:cNvSpPr/>
          <p:nvPr userDrawn="1"/>
        </p:nvSpPr>
        <p:spPr>
          <a:xfrm>
            <a:off x="0" y="0"/>
            <a:ext cx="10077450" cy="6867525"/>
          </a:xfrm>
          <a:custGeom>
            <a:avLst/>
            <a:gdLst>
              <a:gd name="connsiteX0" fmla="*/ 0 w 10077450"/>
              <a:gd name="connsiteY0" fmla="*/ 0 h 6858000"/>
              <a:gd name="connsiteX1" fmla="*/ 10077450 w 10077450"/>
              <a:gd name="connsiteY1" fmla="*/ 0 h 6858000"/>
              <a:gd name="connsiteX2" fmla="*/ 10077450 w 10077450"/>
              <a:gd name="connsiteY2" fmla="*/ 6858000 h 6858000"/>
              <a:gd name="connsiteX3" fmla="*/ 0 w 10077450"/>
              <a:gd name="connsiteY3" fmla="*/ 6858000 h 6858000"/>
              <a:gd name="connsiteX4" fmla="*/ 0 w 10077450"/>
              <a:gd name="connsiteY4" fmla="*/ 0 h 6858000"/>
              <a:gd name="connsiteX0" fmla="*/ 0 w 10077450"/>
              <a:gd name="connsiteY0" fmla="*/ 0 h 6858000"/>
              <a:gd name="connsiteX1" fmla="*/ 10077450 w 10077450"/>
              <a:gd name="connsiteY1" fmla="*/ 0 h 6858000"/>
              <a:gd name="connsiteX2" fmla="*/ 7267575 w 10077450"/>
              <a:gd name="connsiteY2" fmla="*/ 6858000 h 6858000"/>
              <a:gd name="connsiteX3" fmla="*/ 0 w 10077450"/>
              <a:gd name="connsiteY3" fmla="*/ 6858000 h 6858000"/>
              <a:gd name="connsiteX4" fmla="*/ 0 w 10077450"/>
              <a:gd name="connsiteY4" fmla="*/ 0 h 6858000"/>
              <a:gd name="connsiteX0" fmla="*/ 0 w 10077450"/>
              <a:gd name="connsiteY0" fmla="*/ 0 h 6858000"/>
              <a:gd name="connsiteX1" fmla="*/ 10077450 w 10077450"/>
              <a:gd name="connsiteY1" fmla="*/ 0 h 6858000"/>
              <a:gd name="connsiteX2" fmla="*/ 6629400 w 10077450"/>
              <a:gd name="connsiteY2" fmla="*/ 6848475 h 6858000"/>
              <a:gd name="connsiteX3" fmla="*/ 0 w 10077450"/>
              <a:gd name="connsiteY3" fmla="*/ 6858000 h 6858000"/>
              <a:gd name="connsiteX4" fmla="*/ 0 w 10077450"/>
              <a:gd name="connsiteY4" fmla="*/ 0 h 6858000"/>
              <a:gd name="connsiteX0" fmla="*/ 0 w 10077450"/>
              <a:gd name="connsiteY0" fmla="*/ 0 h 6867525"/>
              <a:gd name="connsiteX1" fmla="*/ 10077450 w 10077450"/>
              <a:gd name="connsiteY1" fmla="*/ 0 h 6867525"/>
              <a:gd name="connsiteX2" fmla="*/ 6991350 w 10077450"/>
              <a:gd name="connsiteY2" fmla="*/ 6867525 h 6867525"/>
              <a:gd name="connsiteX3" fmla="*/ 0 w 10077450"/>
              <a:gd name="connsiteY3" fmla="*/ 6858000 h 6867525"/>
              <a:gd name="connsiteX4" fmla="*/ 0 w 10077450"/>
              <a:gd name="connsiteY4" fmla="*/ 0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450" h="6867525">
                <a:moveTo>
                  <a:pt x="0" y="0"/>
                </a:moveTo>
                <a:lnTo>
                  <a:pt x="10077450" y="0"/>
                </a:lnTo>
                <a:lnTo>
                  <a:pt x="6991350" y="6867525"/>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xmlns="" id="{8A451197-9943-44F2-90FA-CBF2DF755472}"/>
              </a:ext>
            </a:extLst>
          </p:cNvPr>
          <p:cNvSpPr>
            <a:spLocks noGrp="1"/>
          </p:cNvSpPr>
          <p:nvPr>
            <p:ph type="pic" sz="quarter" idx="42" hasCustomPrompt="1"/>
          </p:nvPr>
        </p:nvSpPr>
        <p:spPr>
          <a:xfrm>
            <a:off x="6096000" y="1497527"/>
            <a:ext cx="5347063" cy="487749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1D551AE-BED6-43E8-9F27-248333CD033D}"/>
              </a:ext>
            </a:extLst>
          </p:cNvPr>
          <p:cNvSpPr>
            <a:spLocks noGrp="1"/>
          </p:cNvSpPr>
          <p:nvPr>
            <p:ph type="pic" sz="quarter" idx="42" hasCustomPrompt="1"/>
          </p:nvPr>
        </p:nvSpPr>
        <p:spPr>
          <a:xfrm>
            <a:off x="-17320" y="4723"/>
            <a:ext cx="12217307" cy="4980589"/>
          </a:xfrm>
          <a:custGeom>
            <a:avLst/>
            <a:gdLst>
              <a:gd name="connsiteX0" fmla="*/ 0 w 12199988"/>
              <a:gd name="connsiteY0" fmla="*/ 4722 h 4985311"/>
              <a:gd name="connsiteX1" fmla="*/ 12199988 w 12199988"/>
              <a:gd name="connsiteY1" fmla="*/ 1273842 h 4985311"/>
              <a:gd name="connsiteX2" fmla="*/ 12199988 w 12199988"/>
              <a:gd name="connsiteY2" fmla="*/ 4985311 h 4985311"/>
              <a:gd name="connsiteX3" fmla="*/ 614 w 12199988"/>
              <a:gd name="connsiteY3" fmla="*/ 3621714 h 4985311"/>
              <a:gd name="connsiteX4" fmla="*/ 780 w 12199988"/>
              <a:gd name="connsiteY4" fmla="*/ 3692106 h 4985311"/>
              <a:gd name="connsiteX5" fmla="*/ 0 w 12199988"/>
              <a:gd name="connsiteY5" fmla="*/ 3692106 h 4985311"/>
              <a:gd name="connsiteX6" fmla="*/ 0 w 12199988"/>
              <a:gd name="connsiteY6" fmla="*/ 0 h 4985311"/>
              <a:gd name="connsiteX7" fmla="*/ 12199988 w 12199988"/>
              <a:gd name="connsiteY7" fmla="*/ 0 h 4985311"/>
              <a:gd name="connsiteX8" fmla="*/ 12199988 w 12199988"/>
              <a:gd name="connsiteY8" fmla="*/ 1 h 4985311"/>
              <a:gd name="connsiteX9" fmla="*/ 0 w 12199988"/>
              <a:gd name="connsiteY9" fmla="*/ 1 h 4985311"/>
              <a:gd name="connsiteX0" fmla="*/ 0 w 12199988"/>
              <a:gd name="connsiteY0" fmla="*/ 4722 h 4985311"/>
              <a:gd name="connsiteX1" fmla="*/ 12199988 w 12199988"/>
              <a:gd name="connsiteY1" fmla="*/ 1273842 h 4985311"/>
              <a:gd name="connsiteX2" fmla="*/ 12199988 w 12199988"/>
              <a:gd name="connsiteY2" fmla="*/ 4985311 h 4985311"/>
              <a:gd name="connsiteX3" fmla="*/ 614 w 12199988"/>
              <a:gd name="connsiteY3" fmla="*/ 3621714 h 4985311"/>
              <a:gd name="connsiteX4" fmla="*/ 780 w 12199988"/>
              <a:gd name="connsiteY4" fmla="*/ 3692106 h 4985311"/>
              <a:gd name="connsiteX5" fmla="*/ 0 w 12199988"/>
              <a:gd name="connsiteY5" fmla="*/ 4722 h 4985311"/>
              <a:gd name="connsiteX6" fmla="*/ 0 w 12199988"/>
              <a:gd name="connsiteY6" fmla="*/ 0 h 4985311"/>
              <a:gd name="connsiteX7" fmla="*/ 12199988 w 12199988"/>
              <a:gd name="connsiteY7" fmla="*/ 0 h 4985311"/>
              <a:gd name="connsiteX8" fmla="*/ 12199988 w 12199988"/>
              <a:gd name="connsiteY8" fmla="*/ 1 h 4985311"/>
              <a:gd name="connsiteX9" fmla="*/ 0 w 12199988"/>
              <a:gd name="connsiteY9" fmla="*/ 1 h 4985311"/>
              <a:gd name="connsiteX10" fmla="*/ 0 w 12199988"/>
              <a:gd name="connsiteY10" fmla="*/ 0 h 4985311"/>
              <a:gd name="connsiteX0" fmla="*/ 1524653 w 13724641"/>
              <a:gd name="connsiteY0" fmla="*/ 4722 h 4985311"/>
              <a:gd name="connsiteX1" fmla="*/ 13724641 w 13724641"/>
              <a:gd name="connsiteY1" fmla="*/ 1273842 h 4985311"/>
              <a:gd name="connsiteX2" fmla="*/ 13724641 w 13724641"/>
              <a:gd name="connsiteY2" fmla="*/ 4985311 h 4985311"/>
              <a:gd name="connsiteX3" fmla="*/ 1525267 w 13724641"/>
              <a:gd name="connsiteY3" fmla="*/ 3621714 h 4985311"/>
              <a:gd name="connsiteX4" fmla="*/ 1524653 w 13724641"/>
              <a:gd name="connsiteY4" fmla="*/ 4722 h 4985311"/>
              <a:gd name="connsiteX5" fmla="*/ 1524653 w 13724641"/>
              <a:gd name="connsiteY5" fmla="*/ 0 h 4985311"/>
              <a:gd name="connsiteX6" fmla="*/ 13724641 w 13724641"/>
              <a:gd name="connsiteY6" fmla="*/ 0 h 4985311"/>
              <a:gd name="connsiteX7" fmla="*/ 13724641 w 13724641"/>
              <a:gd name="connsiteY7" fmla="*/ 1 h 4985311"/>
              <a:gd name="connsiteX8" fmla="*/ 1524653 w 13724641"/>
              <a:gd name="connsiteY8" fmla="*/ 1 h 4985311"/>
              <a:gd name="connsiteX9" fmla="*/ 1524653 w 13724641"/>
              <a:gd name="connsiteY9" fmla="*/ 0 h 4985311"/>
              <a:gd name="connsiteX0" fmla="*/ 904861 w 13104849"/>
              <a:gd name="connsiteY0" fmla="*/ 4722 h 4985311"/>
              <a:gd name="connsiteX1" fmla="*/ 13104849 w 13104849"/>
              <a:gd name="connsiteY1" fmla="*/ 1273842 h 4985311"/>
              <a:gd name="connsiteX2" fmla="*/ 13104849 w 13104849"/>
              <a:gd name="connsiteY2" fmla="*/ 4985311 h 4985311"/>
              <a:gd name="connsiteX3" fmla="*/ 905475 w 13104849"/>
              <a:gd name="connsiteY3" fmla="*/ 3621714 h 4985311"/>
              <a:gd name="connsiteX4" fmla="*/ 904861 w 13104849"/>
              <a:gd name="connsiteY4" fmla="*/ 4722 h 4985311"/>
              <a:gd name="connsiteX5" fmla="*/ 904861 w 13104849"/>
              <a:gd name="connsiteY5" fmla="*/ 0 h 4985311"/>
              <a:gd name="connsiteX6" fmla="*/ 13104849 w 13104849"/>
              <a:gd name="connsiteY6" fmla="*/ 0 h 4985311"/>
              <a:gd name="connsiteX7" fmla="*/ 13104849 w 13104849"/>
              <a:gd name="connsiteY7" fmla="*/ 1 h 4985311"/>
              <a:gd name="connsiteX8" fmla="*/ 904861 w 13104849"/>
              <a:gd name="connsiteY8" fmla="*/ 1 h 4985311"/>
              <a:gd name="connsiteX9" fmla="*/ 904861 w 13104849"/>
              <a:gd name="connsiteY9" fmla="*/ 0 h 4985311"/>
              <a:gd name="connsiteX0" fmla="*/ 967846 w 13167834"/>
              <a:gd name="connsiteY0" fmla="*/ 4722 h 4985311"/>
              <a:gd name="connsiteX1" fmla="*/ 13167834 w 13167834"/>
              <a:gd name="connsiteY1" fmla="*/ 1273842 h 4985311"/>
              <a:gd name="connsiteX2" fmla="*/ 13167834 w 13167834"/>
              <a:gd name="connsiteY2" fmla="*/ 4985311 h 4985311"/>
              <a:gd name="connsiteX3" fmla="*/ 968460 w 13167834"/>
              <a:gd name="connsiteY3" fmla="*/ 3621714 h 4985311"/>
              <a:gd name="connsiteX4" fmla="*/ 752186 w 13167834"/>
              <a:gd name="connsiteY4" fmla="*/ 1069674 h 4985311"/>
              <a:gd name="connsiteX5" fmla="*/ 967846 w 13167834"/>
              <a:gd name="connsiteY5" fmla="*/ 4722 h 4985311"/>
              <a:gd name="connsiteX6" fmla="*/ 967846 w 13167834"/>
              <a:gd name="connsiteY6" fmla="*/ 0 h 4985311"/>
              <a:gd name="connsiteX7" fmla="*/ 13167834 w 13167834"/>
              <a:gd name="connsiteY7" fmla="*/ 0 h 4985311"/>
              <a:gd name="connsiteX8" fmla="*/ 13167834 w 13167834"/>
              <a:gd name="connsiteY8" fmla="*/ 1 h 4985311"/>
              <a:gd name="connsiteX9" fmla="*/ 967846 w 13167834"/>
              <a:gd name="connsiteY9" fmla="*/ 1 h 4985311"/>
              <a:gd name="connsiteX10" fmla="*/ 967846 w 13167834"/>
              <a:gd name="connsiteY10" fmla="*/ 0 h 4985311"/>
              <a:gd name="connsiteX0" fmla="*/ 1524653 w 13724641"/>
              <a:gd name="connsiteY0" fmla="*/ 4722 h 4985311"/>
              <a:gd name="connsiteX1" fmla="*/ 13724641 w 13724641"/>
              <a:gd name="connsiteY1" fmla="*/ 1273842 h 4985311"/>
              <a:gd name="connsiteX2" fmla="*/ 13724641 w 13724641"/>
              <a:gd name="connsiteY2" fmla="*/ 4985311 h 4985311"/>
              <a:gd name="connsiteX3" fmla="*/ 1525267 w 13724641"/>
              <a:gd name="connsiteY3" fmla="*/ 3621714 h 4985311"/>
              <a:gd name="connsiteX4" fmla="*/ 1524653 w 13724641"/>
              <a:gd name="connsiteY4" fmla="*/ 4722 h 4985311"/>
              <a:gd name="connsiteX5" fmla="*/ 1524653 w 13724641"/>
              <a:gd name="connsiteY5" fmla="*/ 0 h 4985311"/>
              <a:gd name="connsiteX6" fmla="*/ 13724641 w 13724641"/>
              <a:gd name="connsiteY6" fmla="*/ 0 h 4985311"/>
              <a:gd name="connsiteX7" fmla="*/ 13724641 w 13724641"/>
              <a:gd name="connsiteY7" fmla="*/ 1 h 4985311"/>
              <a:gd name="connsiteX8" fmla="*/ 1524653 w 13724641"/>
              <a:gd name="connsiteY8" fmla="*/ 1 h 4985311"/>
              <a:gd name="connsiteX9" fmla="*/ 1524653 w 13724641"/>
              <a:gd name="connsiteY9" fmla="*/ 0 h 4985311"/>
              <a:gd name="connsiteX0" fmla="*/ 1524653 w 13724641"/>
              <a:gd name="connsiteY0" fmla="*/ 4722 h 4985311"/>
              <a:gd name="connsiteX1" fmla="*/ 13724641 w 13724641"/>
              <a:gd name="connsiteY1" fmla="*/ 1273842 h 4985311"/>
              <a:gd name="connsiteX2" fmla="*/ 13724641 w 13724641"/>
              <a:gd name="connsiteY2" fmla="*/ 4985311 h 4985311"/>
              <a:gd name="connsiteX3" fmla="*/ 1525267 w 13724641"/>
              <a:gd name="connsiteY3" fmla="*/ 3621714 h 4985311"/>
              <a:gd name="connsiteX4" fmla="*/ 1524653 w 13724641"/>
              <a:gd name="connsiteY4" fmla="*/ 4722 h 4985311"/>
              <a:gd name="connsiteX5" fmla="*/ 1378004 w 13724641"/>
              <a:gd name="connsiteY5" fmla="*/ 353683 h 4985311"/>
              <a:gd name="connsiteX6" fmla="*/ 13724641 w 13724641"/>
              <a:gd name="connsiteY6" fmla="*/ 0 h 4985311"/>
              <a:gd name="connsiteX7" fmla="*/ 13724641 w 13724641"/>
              <a:gd name="connsiteY7" fmla="*/ 1 h 4985311"/>
              <a:gd name="connsiteX8" fmla="*/ 1524653 w 13724641"/>
              <a:gd name="connsiteY8" fmla="*/ 1 h 4985311"/>
              <a:gd name="connsiteX9" fmla="*/ 1378004 w 13724641"/>
              <a:gd name="connsiteY9" fmla="*/ 353683 h 4985311"/>
              <a:gd name="connsiteX0" fmla="*/ 1524653 w 13724641"/>
              <a:gd name="connsiteY0" fmla="*/ 4722 h 4985311"/>
              <a:gd name="connsiteX1" fmla="*/ 13724641 w 13724641"/>
              <a:gd name="connsiteY1" fmla="*/ 1273842 h 4985311"/>
              <a:gd name="connsiteX2" fmla="*/ 13724641 w 13724641"/>
              <a:gd name="connsiteY2" fmla="*/ 4985311 h 4985311"/>
              <a:gd name="connsiteX3" fmla="*/ 1525267 w 13724641"/>
              <a:gd name="connsiteY3" fmla="*/ 3621714 h 4985311"/>
              <a:gd name="connsiteX4" fmla="*/ 1524653 w 13724641"/>
              <a:gd name="connsiteY4" fmla="*/ 4722 h 4985311"/>
              <a:gd name="connsiteX5" fmla="*/ 1524653 w 13724641"/>
              <a:gd name="connsiteY5" fmla="*/ 1 h 4985311"/>
              <a:gd name="connsiteX6" fmla="*/ 13724641 w 13724641"/>
              <a:gd name="connsiteY6" fmla="*/ 0 h 4985311"/>
              <a:gd name="connsiteX7" fmla="*/ 13724641 w 13724641"/>
              <a:gd name="connsiteY7" fmla="*/ 1 h 4985311"/>
              <a:gd name="connsiteX8" fmla="*/ 1524653 w 13724641"/>
              <a:gd name="connsiteY8" fmla="*/ 1 h 4985311"/>
              <a:gd name="connsiteX0" fmla="*/ 1524653 w 13724641"/>
              <a:gd name="connsiteY0" fmla="*/ 4722 h 4985311"/>
              <a:gd name="connsiteX1" fmla="*/ 13724641 w 13724641"/>
              <a:gd name="connsiteY1" fmla="*/ 1273842 h 4985311"/>
              <a:gd name="connsiteX2" fmla="*/ 13724641 w 13724641"/>
              <a:gd name="connsiteY2" fmla="*/ 4985311 h 4985311"/>
              <a:gd name="connsiteX3" fmla="*/ 1525267 w 13724641"/>
              <a:gd name="connsiteY3" fmla="*/ 3621714 h 4985311"/>
              <a:gd name="connsiteX4" fmla="*/ 1524653 w 13724641"/>
              <a:gd name="connsiteY4" fmla="*/ 4722 h 4985311"/>
              <a:gd name="connsiteX5" fmla="*/ 1524653 w 13724641"/>
              <a:gd name="connsiteY5" fmla="*/ 1 h 4985311"/>
              <a:gd name="connsiteX6" fmla="*/ 13724641 w 13724641"/>
              <a:gd name="connsiteY6" fmla="*/ 0 h 4985311"/>
              <a:gd name="connsiteX7" fmla="*/ 1524653 w 13724641"/>
              <a:gd name="connsiteY7" fmla="*/ 1 h 4985311"/>
              <a:gd name="connsiteX0" fmla="*/ 1524653 w 13724641"/>
              <a:gd name="connsiteY0" fmla="*/ 0 h 4980589"/>
              <a:gd name="connsiteX1" fmla="*/ 13724641 w 13724641"/>
              <a:gd name="connsiteY1" fmla="*/ 1269120 h 4980589"/>
              <a:gd name="connsiteX2" fmla="*/ 13724641 w 13724641"/>
              <a:gd name="connsiteY2" fmla="*/ 4980589 h 4980589"/>
              <a:gd name="connsiteX3" fmla="*/ 1525267 w 13724641"/>
              <a:gd name="connsiteY3" fmla="*/ 3616992 h 4980589"/>
              <a:gd name="connsiteX4" fmla="*/ 1524653 w 13724641"/>
              <a:gd name="connsiteY4" fmla="*/ 0 h 4980589"/>
              <a:gd name="connsiteX0" fmla="*/ 912325 w 13112313"/>
              <a:gd name="connsiteY0" fmla="*/ 0 h 4980589"/>
              <a:gd name="connsiteX1" fmla="*/ 13112313 w 13112313"/>
              <a:gd name="connsiteY1" fmla="*/ 1269120 h 4980589"/>
              <a:gd name="connsiteX2" fmla="*/ 13112313 w 13112313"/>
              <a:gd name="connsiteY2" fmla="*/ 4980589 h 4980589"/>
              <a:gd name="connsiteX3" fmla="*/ 912939 w 13112313"/>
              <a:gd name="connsiteY3" fmla="*/ 3616992 h 4980589"/>
              <a:gd name="connsiteX4" fmla="*/ 912325 w 13112313"/>
              <a:gd name="connsiteY4" fmla="*/ 0 h 4980589"/>
              <a:gd name="connsiteX0" fmla="*/ 17319 w 12217307"/>
              <a:gd name="connsiteY0" fmla="*/ 0 h 4980589"/>
              <a:gd name="connsiteX1" fmla="*/ 12217307 w 12217307"/>
              <a:gd name="connsiteY1" fmla="*/ 1269120 h 4980589"/>
              <a:gd name="connsiteX2" fmla="*/ 12217307 w 12217307"/>
              <a:gd name="connsiteY2" fmla="*/ 4980589 h 4980589"/>
              <a:gd name="connsiteX3" fmla="*/ 17933 w 12217307"/>
              <a:gd name="connsiteY3" fmla="*/ 3616992 h 4980589"/>
              <a:gd name="connsiteX4" fmla="*/ 17319 w 12217307"/>
              <a:gd name="connsiteY4" fmla="*/ 0 h 4980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307" h="4980589">
                <a:moveTo>
                  <a:pt x="17319" y="0"/>
                </a:moveTo>
                <a:lnTo>
                  <a:pt x="12217307" y="1269120"/>
                </a:lnTo>
                <a:lnTo>
                  <a:pt x="12217307" y="4980589"/>
                </a:lnTo>
                <a:lnTo>
                  <a:pt x="17933" y="3616992"/>
                </a:lnTo>
                <a:cubicBezTo>
                  <a:pt x="20436" y="2519475"/>
                  <a:pt x="-23208" y="874391"/>
                  <a:pt x="17319" y="0"/>
                </a:cubicBez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xmlns=""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xmlns="" id="{741FE69B-6FE5-4702-B8AD-295AC9E2F09B}"/>
              </a:ext>
            </a:extLst>
          </p:cNvPr>
          <p:cNvSpPr>
            <a:spLocks noGrp="1"/>
          </p:cNvSpPr>
          <p:nvPr>
            <p:ph type="pic" sz="quarter" idx="10" hasCustomPrompt="1"/>
          </p:nvPr>
        </p:nvSpPr>
        <p:spPr>
          <a:xfrm>
            <a:off x="647273" y="516579"/>
            <a:ext cx="6750120" cy="4002781"/>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xmlns=""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D24E6CF-2A1C-42F2-ADB7-92901BB8368B}"/>
              </a:ext>
            </a:extLst>
          </p:cNvPr>
          <p:cNvGrpSpPr/>
          <p:nvPr userDrawn="1"/>
        </p:nvGrpSpPr>
        <p:grpSpPr>
          <a:xfrm>
            <a:off x="7965993" y="1722699"/>
            <a:ext cx="3309288" cy="4464142"/>
            <a:chOff x="5745956" y="3501865"/>
            <a:chExt cx="2146216" cy="2895189"/>
          </a:xfrm>
        </p:grpSpPr>
        <p:sp>
          <p:nvSpPr>
            <p:cNvPr id="3" name="Freeform: Shape 2">
              <a:extLst>
                <a:ext uri="{FF2B5EF4-FFF2-40B4-BE49-F238E27FC236}">
                  <a16:creationId xmlns:a16="http://schemas.microsoft.com/office/drawing/2014/main" xmlns="" id="{101071DA-A9A2-4296-8EBC-B825875638A4}"/>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xmlns="" id="{09FD896B-2F20-45BA-8AD6-B65E080EA694}"/>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8BE06BD6-A3F2-4ACB-BEB7-C26B18FD59B0}"/>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C592BEDE-CC7C-4712-AEA9-33CD45DE69BA}"/>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F7F0F36E-9D9B-4B56-B221-F7D9634361EF}"/>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FC6ECF94-A999-4381-963C-743496A2D1C2}"/>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2AEBBC1A-C72D-4097-BD56-8AEF43A9A928}"/>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xmlns="" id="{320E3896-F776-450A-8DE9-04CBC287285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xmlns="" id="{46B42388-8E43-4C51-8B53-26D90CEECAB0}"/>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7A9619D5-5D31-4210-B38B-809F60B35F1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 name="그림 개체 틀 2">
            <a:extLst>
              <a:ext uri="{FF2B5EF4-FFF2-40B4-BE49-F238E27FC236}">
                <a16:creationId xmlns:a16="http://schemas.microsoft.com/office/drawing/2014/main" xmlns="" id="{EEEA0169-D964-498C-B837-F23FDA5B9167}"/>
              </a:ext>
            </a:extLst>
          </p:cNvPr>
          <p:cNvSpPr>
            <a:spLocks noGrp="1"/>
          </p:cNvSpPr>
          <p:nvPr>
            <p:ph type="pic" sz="quarter" idx="14" hasCustomPrompt="1"/>
          </p:nvPr>
        </p:nvSpPr>
        <p:spPr>
          <a:xfrm>
            <a:off x="8169315" y="2050683"/>
            <a:ext cx="2912347" cy="373158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a16="http://schemas.microsoft.com/office/drawing/2014/main" xmlns="" id="{393AC486-D71C-4EA6-9122-BF4FF20DA22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5" name="Group 14">
            <a:extLst>
              <a:ext uri="{FF2B5EF4-FFF2-40B4-BE49-F238E27FC236}">
                <a16:creationId xmlns:a16="http://schemas.microsoft.com/office/drawing/2014/main" xmlns="" id="{6907EA69-8552-45A3-96EA-4E993AB620BD}"/>
              </a:ext>
            </a:extLst>
          </p:cNvPr>
          <p:cNvGrpSpPr/>
          <p:nvPr userDrawn="1"/>
        </p:nvGrpSpPr>
        <p:grpSpPr>
          <a:xfrm>
            <a:off x="10128899" y="46089"/>
            <a:ext cx="1939733" cy="1254512"/>
            <a:chOff x="8452997" y="7598"/>
            <a:chExt cx="2832224" cy="1831726"/>
          </a:xfrm>
        </p:grpSpPr>
        <p:sp>
          <p:nvSpPr>
            <p:cNvPr id="16" name="Oval 2">
              <a:extLst>
                <a:ext uri="{FF2B5EF4-FFF2-40B4-BE49-F238E27FC236}">
                  <a16:creationId xmlns:a16="http://schemas.microsoft.com/office/drawing/2014/main" xmlns="" id="{F386DE85-273C-44BD-9196-450E9F781368}"/>
                </a:ext>
              </a:extLst>
            </p:cNvPr>
            <p:cNvSpPr/>
            <p:nvPr/>
          </p:nvSpPr>
          <p:spPr>
            <a:xfrm rot="900000">
              <a:off x="10312037" y="70155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xmlns="" id="{2821DA99-EBB9-4729-8065-294E52073D68}"/>
                </a:ext>
              </a:extLst>
            </p:cNvPr>
            <p:cNvSpPr/>
            <p:nvPr/>
          </p:nvSpPr>
          <p:spPr>
            <a:xfrm rot="3175590">
              <a:off x="8973624" y="82594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Oval 2">
              <a:extLst>
                <a:ext uri="{FF2B5EF4-FFF2-40B4-BE49-F238E27FC236}">
                  <a16:creationId xmlns:a16="http://schemas.microsoft.com/office/drawing/2014/main" xmlns="" id="{3EE42ACE-2756-4A39-AA5B-4032F71C5176}"/>
                </a:ext>
              </a:extLst>
            </p:cNvPr>
            <p:cNvSpPr/>
            <p:nvPr/>
          </p:nvSpPr>
          <p:spPr>
            <a:xfrm rot="8100000">
              <a:off x="9440769" y="7598"/>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xmlns="" id="{0E7065C0-E285-4E79-BBF6-44D6F8608036}"/>
                </a:ext>
              </a:extLst>
            </p:cNvPr>
            <p:cNvSpPr/>
            <p:nvPr/>
          </p:nvSpPr>
          <p:spPr>
            <a:xfrm rot="18047012">
              <a:off x="8414328" y="18749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20" name="Group 19">
            <a:extLst>
              <a:ext uri="{FF2B5EF4-FFF2-40B4-BE49-F238E27FC236}">
                <a16:creationId xmlns:a16="http://schemas.microsoft.com/office/drawing/2014/main" xmlns="" id="{835B6C88-B4A3-40C2-BE34-CBCB3763ADF2}"/>
              </a:ext>
            </a:extLst>
          </p:cNvPr>
          <p:cNvGrpSpPr/>
          <p:nvPr userDrawn="1"/>
        </p:nvGrpSpPr>
        <p:grpSpPr>
          <a:xfrm>
            <a:off x="122846" y="46089"/>
            <a:ext cx="1939733" cy="1254512"/>
            <a:chOff x="8452997" y="7598"/>
            <a:chExt cx="2832224" cy="1831726"/>
          </a:xfrm>
        </p:grpSpPr>
        <p:sp>
          <p:nvSpPr>
            <p:cNvPr id="21" name="Oval 2">
              <a:extLst>
                <a:ext uri="{FF2B5EF4-FFF2-40B4-BE49-F238E27FC236}">
                  <a16:creationId xmlns:a16="http://schemas.microsoft.com/office/drawing/2014/main" xmlns="" id="{5FF8B918-94F6-4FD3-914C-13062FF30B33}"/>
                </a:ext>
              </a:extLst>
            </p:cNvPr>
            <p:cNvSpPr/>
            <p:nvPr/>
          </p:nvSpPr>
          <p:spPr>
            <a:xfrm rot="900000">
              <a:off x="10312037" y="70155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xmlns="" id="{9D193870-FBAC-4074-AAA9-7E7B3B2DEE8E}"/>
                </a:ext>
              </a:extLst>
            </p:cNvPr>
            <p:cNvSpPr/>
            <p:nvPr/>
          </p:nvSpPr>
          <p:spPr>
            <a:xfrm rot="3175590">
              <a:off x="8973624" y="82594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xmlns="" id="{6F48F5BA-DACE-4C54-93DD-09C7D5CA98F7}"/>
                </a:ext>
              </a:extLst>
            </p:cNvPr>
            <p:cNvSpPr/>
            <p:nvPr/>
          </p:nvSpPr>
          <p:spPr>
            <a:xfrm rot="8100000">
              <a:off x="9440769" y="7598"/>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xmlns="" id="{3E88BA0B-BB79-4044-96D4-BBDEE6C69661}"/>
                </a:ext>
              </a:extLst>
            </p:cNvPr>
            <p:cNvSpPr/>
            <p:nvPr/>
          </p:nvSpPr>
          <p:spPr>
            <a:xfrm rot="18047012">
              <a:off x="8414328" y="18749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Tree>
    <p:extLst>
      <p:ext uri="{BB962C8B-B14F-4D97-AF65-F5344CB8AC3E}">
        <p14:creationId xmlns:p14="http://schemas.microsoft.com/office/powerpoint/2010/main" xmlns=""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xmlns="" id="{3E40946B-9EDA-4B0C-AE98-E8DF96D9EBE9}"/>
              </a:ext>
            </a:extLst>
          </p:cNvPr>
          <p:cNvSpPr/>
          <p:nvPr userDrawn="1"/>
        </p:nvSpPr>
        <p:spPr>
          <a:xfrm>
            <a:off x="790576" y="800100"/>
            <a:ext cx="7258050" cy="5238750"/>
          </a:xfrm>
          <a:prstGeom prst="frame">
            <a:avLst>
              <a:gd name="adj1" fmla="val 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a:extLst>
              <a:ext uri="{FF2B5EF4-FFF2-40B4-BE49-F238E27FC236}">
                <a16:creationId xmlns:a16="http://schemas.microsoft.com/office/drawing/2014/main" xmlns="" id="{3FBA0013-3175-48D6-98A6-7ABBB27AE4F1}"/>
              </a:ext>
            </a:extLst>
          </p:cNvPr>
          <p:cNvSpPr>
            <a:spLocks noGrp="1"/>
          </p:cNvSpPr>
          <p:nvPr>
            <p:ph type="pic" idx="13" hasCustomPrompt="1"/>
          </p:nvPr>
        </p:nvSpPr>
        <p:spPr>
          <a:xfrm>
            <a:off x="4872038" y="381000"/>
            <a:ext cx="2447925" cy="61531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B51291C6-7E26-4BA8-84E2-FF5115AFBC62}"/>
              </a:ext>
            </a:extLst>
          </p:cNvPr>
          <p:cNvSpPr>
            <a:spLocks noGrp="1"/>
          </p:cNvSpPr>
          <p:nvPr>
            <p:ph type="pic" idx="14" hasCustomPrompt="1"/>
          </p:nvPr>
        </p:nvSpPr>
        <p:spPr>
          <a:xfrm>
            <a:off x="7696199" y="2933700"/>
            <a:ext cx="3705225" cy="243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xmlns=""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xmlns=""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5B6E6CCD-4CFA-414D-BF97-865E09297FEF}"/>
              </a:ext>
            </a:extLst>
          </p:cNvPr>
          <p:cNvGrpSpPr/>
          <p:nvPr userDrawn="1"/>
        </p:nvGrpSpPr>
        <p:grpSpPr>
          <a:xfrm>
            <a:off x="10128899" y="46089"/>
            <a:ext cx="1939733" cy="1254512"/>
            <a:chOff x="8452997" y="7598"/>
            <a:chExt cx="2832224" cy="1831726"/>
          </a:xfrm>
        </p:grpSpPr>
        <p:sp>
          <p:nvSpPr>
            <p:cNvPr id="4" name="Oval 2">
              <a:extLst>
                <a:ext uri="{FF2B5EF4-FFF2-40B4-BE49-F238E27FC236}">
                  <a16:creationId xmlns:a16="http://schemas.microsoft.com/office/drawing/2014/main" xmlns="" id="{486CC1ED-13FF-419E-A170-E7F6A6BACC34}"/>
                </a:ext>
              </a:extLst>
            </p:cNvPr>
            <p:cNvSpPr/>
            <p:nvPr/>
          </p:nvSpPr>
          <p:spPr>
            <a:xfrm rot="900000">
              <a:off x="10312037" y="70155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Oval 2">
              <a:extLst>
                <a:ext uri="{FF2B5EF4-FFF2-40B4-BE49-F238E27FC236}">
                  <a16:creationId xmlns:a16="http://schemas.microsoft.com/office/drawing/2014/main" xmlns="" id="{BA59EE27-9AEB-49CD-A4CA-84A0E0FF0AC1}"/>
                </a:ext>
              </a:extLst>
            </p:cNvPr>
            <p:cNvSpPr/>
            <p:nvPr/>
          </p:nvSpPr>
          <p:spPr>
            <a:xfrm rot="3175590">
              <a:off x="8973624" y="82594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Oval 2">
              <a:extLst>
                <a:ext uri="{FF2B5EF4-FFF2-40B4-BE49-F238E27FC236}">
                  <a16:creationId xmlns:a16="http://schemas.microsoft.com/office/drawing/2014/main" xmlns="" id="{424448CE-3ABA-4282-9CFE-DEE42E2B6F4C}"/>
                </a:ext>
              </a:extLst>
            </p:cNvPr>
            <p:cNvSpPr/>
            <p:nvPr/>
          </p:nvSpPr>
          <p:spPr>
            <a:xfrm rot="8100000">
              <a:off x="9440769" y="7598"/>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Oval 2">
              <a:extLst>
                <a:ext uri="{FF2B5EF4-FFF2-40B4-BE49-F238E27FC236}">
                  <a16:creationId xmlns:a16="http://schemas.microsoft.com/office/drawing/2014/main" xmlns="" id="{7059B2AC-3989-4597-A340-ADC0D3E77981}"/>
                </a:ext>
              </a:extLst>
            </p:cNvPr>
            <p:cNvSpPr/>
            <p:nvPr/>
          </p:nvSpPr>
          <p:spPr>
            <a:xfrm rot="18047012">
              <a:off x="8414328" y="18749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 name="Group 7">
            <a:extLst>
              <a:ext uri="{FF2B5EF4-FFF2-40B4-BE49-F238E27FC236}">
                <a16:creationId xmlns:a16="http://schemas.microsoft.com/office/drawing/2014/main" xmlns="" id="{55BF250F-82F8-4FD8-8AD9-06F1A6BC1892}"/>
              </a:ext>
            </a:extLst>
          </p:cNvPr>
          <p:cNvGrpSpPr/>
          <p:nvPr userDrawn="1"/>
        </p:nvGrpSpPr>
        <p:grpSpPr>
          <a:xfrm>
            <a:off x="122846" y="46089"/>
            <a:ext cx="1939733" cy="1254512"/>
            <a:chOff x="8452997" y="7598"/>
            <a:chExt cx="2832224" cy="1831726"/>
          </a:xfrm>
        </p:grpSpPr>
        <p:sp>
          <p:nvSpPr>
            <p:cNvPr id="9" name="Oval 2">
              <a:extLst>
                <a:ext uri="{FF2B5EF4-FFF2-40B4-BE49-F238E27FC236}">
                  <a16:creationId xmlns:a16="http://schemas.microsoft.com/office/drawing/2014/main" xmlns="" id="{03765026-7CA5-45A1-BF01-808425463449}"/>
                </a:ext>
              </a:extLst>
            </p:cNvPr>
            <p:cNvSpPr/>
            <p:nvPr/>
          </p:nvSpPr>
          <p:spPr>
            <a:xfrm rot="900000">
              <a:off x="10312037" y="70155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xmlns="" id="{B6877AFD-5168-4F7E-A36D-84511F610A00}"/>
                </a:ext>
              </a:extLst>
            </p:cNvPr>
            <p:cNvSpPr/>
            <p:nvPr/>
          </p:nvSpPr>
          <p:spPr>
            <a:xfrm rot="3175590">
              <a:off x="8973624" y="82594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xmlns="" id="{246B5E92-6455-43C5-AA35-EFB8A9DA5248}"/>
                </a:ext>
              </a:extLst>
            </p:cNvPr>
            <p:cNvSpPr/>
            <p:nvPr/>
          </p:nvSpPr>
          <p:spPr>
            <a:xfrm rot="8100000">
              <a:off x="9440769" y="7598"/>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xmlns="" id="{36CF1B02-E70B-404D-9E83-B391E8249C29}"/>
                </a:ext>
              </a:extLst>
            </p:cNvPr>
            <p:cNvSpPr/>
            <p:nvPr/>
          </p:nvSpPr>
          <p:spPr>
            <a:xfrm rot="18047012">
              <a:off x="8414328" y="18749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Tree>
    <p:extLst>
      <p:ext uri="{BB962C8B-B14F-4D97-AF65-F5344CB8AC3E}">
        <p14:creationId xmlns:p14="http://schemas.microsoft.com/office/powerpoint/2010/main" xmlns=""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CD9E342-2A2F-4BF5-B702-12E1DF6B4A94}"/>
              </a:ext>
            </a:extLst>
          </p:cNvPr>
          <p:cNvSpPr/>
          <p:nvPr userDrawn="1"/>
        </p:nvSpPr>
        <p:spPr>
          <a:xfrm>
            <a:off x="0" y="-3600"/>
            <a:ext cx="12192000" cy="6861600"/>
          </a:xfrm>
          <a:prstGeom prst="rect">
            <a:avLst/>
          </a:prstGeom>
          <a:gradFill>
            <a:gsLst>
              <a:gs pos="0">
                <a:schemeClr val="bg1">
                  <a:lumMod val="95000"/>
                </a:schemeClr>
              </a:gs>
              <a:gs pos="100000">
                <a:schemeClr val="bg1">
                  <a:lumMod val="8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rapezoid 2">
            <a:extLst>
              <a:ext uri="{FF2B5EF4-FFF2-40B4-BE49-F238E27FC236}">
                <a16:creationId xmlns:a16="http://schemas.microsoft.com/office/drawing/2014/main" xmlns="" id="{DC594B7F-1220-45D3-BE68-5BD013571310}"/>
              </a:ext>
            </a:extLst>
          </p:cNvPr>
          <p:cNvSpPr/>
          <p:nvPr userDrawn="1"/>
        </p:nvSpPr>
        <p:spPr>
          <a:xfrm>
            <a:off x="536352" y="-3600"/>
            <a:ext cx="5181901" cy="6858000"/>
          </a:xfrm>
          <a:prstGeom prst="trapezoid">
            <a:avLst/>
          </a:prstGeom>
          <a:gradFill>
            <a:gsLst>
              <a:gs pos="0">
                <a:schemeClr val="bg1">
                  <a:lumMod val="85000"/>
                </a:schemeClr>
              </a:gs>
              <a:gs pos="100000">
                <a:schemeClr val="bg1">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ound Same Side Corner Rectangle 6">
            <a:extLst>
              <a:ext uri="{FF2B5EF4-FFF2-40B4-BE49-F238E27FC236}">
                <a16:creationId xmlns:a16="http://schemas.microsoft.com/office/drawing/2014/main" xmlns="" id="{DA590A81-105F-4290-AE8D-B5173DCE4B3C}"/>
              </a:ext>
            </a:extLst>
          </p:cNvPr>
          <p:cNvSpPr/>
          <p:nvPr userDrawn="1"/>
        </p:nvSpPr>
        <p:spPr>
          <a:xfrm rot="10800000">
            <a:off x="223484"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ound Same Side Corner Rectangle 6">
            <a:extLst>
              <a:ext uri="{FF2B5EF4-FFF2-40B4-BE49-F238E27FC236}">
                <a16:creationId xmlns:a16="http://schemas.microsoft.com/office/drawing/2014/main" xmlns="" id="{5E38D25B-1932-4B93-8440-3F680AC80EE4}"/>
              </a:ext>
            </a:extLst>
          </p:cNvPr>
          <p:cNvSpPr/>
          <p:nvPr userDrawn="1"/>
        </p:nvSpPr>
        <p:spPr>
          <a:xfrm rot="10800000">
            <a:off x="1810380"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ound Same Side Corner Rectangle 6">
            <a:extLst>
              <a:ext uri="{FF2B5EF4-FFF2-40B4-BE49-F238E27FC236}">
                <a16:creationId xmlns:a16="http://schemas.microsoft.com/office/drawing/2014/main" xmlns="" id="{1D17A12B-4591-4F10-8E91-6A6679F6D7A8}"/>
              </a:ext>
            </a:extLst>
          </p:cNvPr>
          <p:cNvSpPr/>
          <p:nvPr userDrawn="1"/>
        </p:nvSpPr>
        <p:spPr>
          <a:xfrm rot="10800000">
            <a:off x="4984176" y="4547669"/>
            <a:ext cx="998463" cy="2154490"/>
          </a:xfrm>
          <a:custGeom>
            <a:avLst/>
            <a:gdLst/>
            <a:ahLst/>
            <a:cxnLst/>
            <a:rect l="l" t="t" r="r" b="b"/>
            <a:pathLst>
              <a:path w="998463" h="2154490">
                <a:moveTo>
                  <a:pt x="841789" y="978089"/>
                </a:moveTo>
                <a:lnTo>
                  <a:pt x="680139" y="978089"/>
                </a:lnTo>
                <a:lnTo>
                  <a:pt x="680139" y="237546"/>
                </a:lnTo>
                <a:cubicBezTo>
                  <a:pt x="680139" y="183534"/>
                  <a:pt x="716326" y="139748"/>
                  <a:pt x="760964" y="139748"/>
                </a:cubicBezTo>
                <a:cubicBezTo>
                  <a:pt x="805602" y="139748"/>
                  <a:pt x="841789" y="183534"/>
                  <a:pt x="841789" y="237546"/>
                </a:cubicBezTo>
                <a:close/>
                <a:moveTo>
                  <a:pt x="308085" y="1721436"/>
                </a:moveTo>
                <a:lnTo>
                  <a:pt x="146436" y="1721436"/>
                </a:lnTo>
                <a:lnTo>
                  <a:pt x="146436" y="234850"/>
                </a:lnTo>
                <a:cubicBezTo>
                  <a:pt x="146436" y="180838"/>
                  <a:pt x="182622" y="137052"/>
                  <a:pt x="227260" y="137052"/>
                </a:cubicBezTo>
                <a:cubicBezTo>
                  <a:pt x="271898" y="137052"/>
                  <a:pt x="308085" y="180838"/>
                  <a:pt x="308085" y="234850"/>
                </a:cubicBezTo>
                <a:close/>
                <a:moveTo>
                  <a:pt x="353617" y="1984286"/>
                </a:moveTo>
                <a:lnTo>
                  <a:pt x="353617" y="307247"/>
                </a:lnTo>
                <a:cubicBezTo>
                  <a:pt x="353617" y="195846"/>
                  <a:pt x="299337" y="105538"/>
                  <a:pt x="232380" y="105538"/>
                </a:cubicBezTo>
                <a:cubicBezTo>
                  <a:pt x="165422" y="105538"/>
                  <a:pt x="111143" y="195846"/>
                  <a:pt x="111143" y="307247"/>
                </a:cubicBezTo>
                <a:lnTo>
                  <a:pt x="111143" y="1984286"/>
                </a:lnTo>
                <a:close/>
                <a:moveTo>
                  <a:pt x="887320" y="1986981"/>
                </a:moveTo>
                <a:lnTo>
                  <a:pt x="887320" y="309942"/>
                </a:lnTo>
                <a:cubicBezTo>
                  <a:pt x="887320" y="198542"/>
                  <a:pt x="833041" y="108234"/>
                  <a:pt x="766083" y="108234"/>
                </a:cubicBezTo>
                <a:cubicBezTo>
                  <a:pt x="699126" y="108234"/>
                  <a:pt x="644846" y="198542"/>
                  <a:pt x="644846" y="309942"/>
                </a:cubicBezTo>
                <a:lnTo>
                  <a:pt x="644846" y="1986981"/>
                </a:lnTo>
                <a:close/>
                <a:moveTo>
                  <a:pt x="414419" y="2151795"/>
                </a:moveTo>
                <a:lnTo>
                  <a:pt x="50341" y="2151795"/>
                </a:lnTo>
                <a:cubicBezTo>
                  <a:pt x="22538" y="2151795"/>
                  <a:pt x="0" y="2114296"/>
                  <a:pt x="0" y="2068040"/>
                </a:cubicBezTo>
                <a:cubicBezTo>
                  <a:pt x="0" y="2021784"/>
                  <a:pt x="22538" y="1984286"/>
                  <a:pt x="50341" y="1984286"/>
                </a:cubicBezTo>
                <a:lnTo>
                  <a:pt x="54565" y="1984286"/>
                </a:lnTo>
                <a:lnTo>
                  <a:pt x="54565" y="295839"/>
                </a:lnTo>
                <a:cubicBezTo>
                  <a:pt x="54565" y="132451"/>
                  <a:pt x="134175" y="0"/>
                  <a:pt x="232379" y="0"/>
                </a:cubicBezTo>
                <a:cubicBezTo>
                  <a:pt x="330584" y="0"/>
                  <a:pt x="410194" y="132451"/>
                  <a:pt x="410194" y="295839"/>
                </a:cubicBezTo>
                <a:lnTo>
                  <a:pt x="410194" y="1984286"/>
                </a:lnTo>
                <a:lnTo>
                  <a:pt x="414419" y="1984286"/>
                </a:lnTo>
                <a:cubicBezTo>
                  <a:pt x="442221" y="1984286"/>
                  <a:pt x="464760" y="2021784"/>
                  <a:pt x="464760" y="2068040"/>
                </a:cubicBezTo>
                <a:cubicBezTo>
                  <a:pt x="464760" y="2114296"/>
                  <a:pt x="442221" y="2151795"/>
                  <a:pt x="414419" y="2151795"/>
                </a:cubicBezTo>
                <a:close/>
                <a:moveTo>
                  <a:pt x="948122" y="2154490"/>
                </a:moveTo>
                <a:lnTo>
                  <a:pt x="584044" y="2154490"/>
                </a:lnTo>
                <a:cubicBezTo>
                  <a:pt x="556242" y="2154490"/>
                  <a:pt x="533703" y="2116992"/>
                  <a:pt x="533703" y="2070736"/>
                </a:cubicBezTo>
                <a:cubicBezTo>
                  <a:pt x="533703" y="2024480"/>
                  <a:pt x="556242" y="1986981"/>
                  <a:pt x="584044" y="1986981"/>
                </a:cubicBezTo>
                <a:lnTo>
                  <a:pt x="588268" y="1986981"/>
                </a:lnTo>
                <a:lnTo>
                  <a:pt x="588268" y="298535"/>
                </a:lnTo>
                <a:cubicBezTo>
                  <a:pt x="588268" y="135147"/>
                  <a:pt x="667878" y="2696"/>
                  <a:pt x="766083" y="2696"/>
                </a:cubicBezTo>
                <a:cubicBezTo>
                  <a:pt x="864287" y="2696"/>
                  <a:pt x="943897" y="135147"/>
                  <a:pt x="943897" y="298535"/>
                </a:cubicBezTo>
                <a:lnTo>
                  <a:pt x="943897" y="1986981"/>
                </a:lnTo>
                <a:lnTo>
                  <a:pt x="948122" y="1986981"/>
                </a:lnTo>
                <a:cubicBezTo>
                  <a:pt x="975925" y="1986981"/>
                  <a:pt x="998463" y="2024480"/>
                  <a:pt x="998463" y="2070736"/>
                </a:cubicBezTo>
                <a:cubicBezTo>
                  <a:pt x="998463" y="2116992"/>
                  <a:pt x="975925" y="2154490"/>
                  <a:pt x="948122" y="21544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ound Same Side Corner Rectangle 6">
            <a:extLst>
              <a:ext uri="{FF2B5EF4-FFF2-40B4-BE49-F238E27FC236}">
                <a16:creationId xmlns:a16="http://schemas.microsoft.com/office/drawing/2014/main" xmlns="" id="{2223FA27-13CB-4989-B07E-8B66DD0FAD33}"/>
              </a:ext>
            </a:extLst>
          </p:cNvPr>
          <p:cNvSpPr/>
          <p:nvPr userDrawn="1"/>
        </p:nvSpPr>
        <p:spPr>
          <a:xfrm rot="10800000">
            <a:off x="3397276"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2">
            <a:extLst>
              <a:ext uri="{FF2B5EF4-FFF2-40B4-BE49-F238E27FC236}">
                <a16:creationId xmlns:a16="http://schemas.microsoft.com/office/drawing/2014/main" xmlns="" id="{50FE5EDB-353D-4819-8536-54FF4CD221B5}"/>
              </a:ext>
            </a:extLst>
          </p:cNvPr>
          <p:cNvSpPr/>
          <p:nvPr userDrawn="1"/>
        </p:nvSpPr>
        <p:spPr>
          <a:xfrm rot="3709911">
            <a:off x="2541786" y="214508"/>
            <a:ext cx="1330091" cy="12184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9" name="Oval 2">
            <a:extLst>
              <a:ext uri="{FF2B5EF4-FFF2-40B4-BE49-F238E27FC236}">
                <a16:creationId xmlns:a16="http://schemas.microsoft.com/office/drawing/2014/main" xmlns="" id="{3F033201-E1AD-43E3-AF6A-051BE22D8948}"/>
              </a:ext>
            </a:extLst>
          </p:cNvPr>
          <p:cNvSpPr/>
          <p:nvPr userDrawn="1"/>
        </p:nvSpPr>
        <p:spPr>
          <a:xfrm rot="19437896">
            <a:off x="1667701" y="2395655"/>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xmlns="" id="{3F9B0A34-7188-4FDD-863C-EBC65D630008}"/>
              </a:ext>
            </a:extLst>
          </p:cNvPr>
          <p:cNvSpPr/>
          <p:nvPr userDrawn="1"/>
        </p:nvSpPr>
        <p:spPr>
          <a:xfrm rot="3709911">
            <a:off x="2771394" y="1888445"/>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xmlns="" id="{7A6715A2-CAC1-49C5-8765-42CA701FECBA}"/>
              </a:ext>
            </a:extLst>
          </p:cNvPr>
          <p:cNvSpPr/>
          <p:nvPr userDrawn="1"/>
        </p:nvSpPr>
        <p:spPr>
          <a:xfrm>
            <a:off x="1531849" y="771595"/>
            <a:ext cx="1103690" cy="101107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xmlns="" id="{258AFF39-4CCD-49C9-804A-BD0143BD5B75}"/>
              </a:ext>
            </a:extLst>
          </p:cNvPr>
          <p:cNvSpPr/>
          <p:nvPr userDrawn="1"/>
        </p:nvSpPr>
        <p:spPr>
          <a:xfrm rot="19437896">
            <a:off x="3099160" y="566763"/>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xmlns="" id="{15E4A139-D6A2-45B0-BB23-6335B6CA08F7}"/>
              </a:ext>
            </a:extLst>
          </p:cNvPr>
          <p:cNvSpPr/>
          <p:nvPr userDrawn="1"/>
        </p:nvSpPr>
        <p:spPr>
          <a:xfrm rot="3709911">
            <a:off x="153430" y="1568340"/>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xmlns="" id="{5E09D454-B149-457D-9282-57777B1C71B3}"/>
              </a:ext>
            </a:extLst>
          </p:cNvPr>
          <p:cNvSpPr/>
          <p:nvPr userDrawn="1"/>
        </p:nvSpPr>
        <p:spPr>
          <a:xfrm rot="8100000">
            <a:off x="1367948" y="62020"/>
            <a:ext cx="957058" cy="8767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xmlns="" id="{A7DB7F0E-E259-4591-A166-919BA9772816}"/>
              </a:ext>
            </a:extLst>
          </p:cNvPr>
          <p:cNvSpPr/>
          <p:nvPr userDrawn="1"/>
        </p:nvSpPr>
        <p:spPr>
          <a:xfrm rot="8100000">
            <a:off x="879296" y="1266839"/>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xmlns="" id="{A0162662-A4CA-4E7B-B9BB-8501D24C337B}"/>
              </a:ext>
            </a:extLst>
          </p:cNvPr>
          <p:cNvSpPr/>
          <p:nvPr userDrawn="1"/>
        </p:nvSpPr>
        <p:spPr>
          <a:xfrm rot="5157174">
            <a:off x="3375634" y="1764038"/>
            <a:ext cx="1513674" cy="138665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xmlns="" id="{C531793C-3E6E-4557-AF41-ADA8D2535276}"/>
              </a:ext>
            </a:extLst>
          </p:cNvPr>
          <p:cNvSpPr/>
          <p:nvPr userDrawn="1"/>
        </p:nvSpPr>
        <p:spPr>
          <a:xfrm rot="900000">
            <a:off x="3221006" y="2808606"/>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Oval 2">
            <a:extLst>
              <a:ext uri="{FF2B5EF4-FFF2-40B4-BE49-F238E27FC236}">
                <a16:creationId xmlns:a16="http://schemas.microsoft.com/office/drawing/2014/main" xmlns="" id="{BE1385B1-4303-463A-8367-C83E12562F63}"/>
              </a:ext>
            </a:extLst>
          </p:cNvPr>
          <p:cNvSpPr/>
          <p:nvPr userDrawn="1"/>
        </p:nvSpPr>
        <p:spPr>
          <a:xfrm rot="900000">
            <a:off x="1247188" y="3390926"/>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xmlns="" id="{D73C036B-0935-4737-8165-625272396AA5}"/>
              </a:ext>
            </a:extLst>
          </p:cNvPr>
          <p:cNvSpPr/>
          <p:nvPr userDrawn="1"/>
        </p:nvSpPr>
        <p:spPr>
          <a:xfrm rot="3709911">
            <a:off x="130473" y="3538235"/>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xmlns="" id="{0B7CCAE6-7C5F-472F-9E27-2AA7D384E78A}"/>
              </a:ext>
            </a:extLst>
          </p:cNvPr>
          <p:cNvSpPr/>
          <p:nvPr userDrawn="1"/>
        </p:nvSpPr>
        <p:spPr>
          <a:xfrm rot="3709911">
            <a:off x="3868988" y="3364828"/>
            <a:ext cx="1330091" cy="12184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21" name="Oval 2">
            <a:extLst>
              <a:ext uri="{FF2B5EF4-FFF2-40B4-BE49-F238E27FC236}">
                <a16:creationId xmlns:a16="http://schemas.microsoft.com/office/drawing/2014/main" xmlns="" id="{1D84F73A-CB7C-4444-9C59-6E50C0C856CB}"/>
              </a:ext>
            </a:extLst>
          </p:cNvPr>
          <p:cNvSpPr/>
          <p:nvPr userDrawn="1"/>
        </p:nvSpPr>
        <p:spPr>
          <a:xfrm rot="8100000">
            <a:off x="4751684" y="691456"/>
            <a:ext cx="957058" cy="8767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xmlns="" id="{43B619B2-BAF0-4113-9FD2-02BD94F84CBF}"/>
              </a:ext>
            </a:extLst>
          </p:cNvPr>
          <p:cNvSpPr/>
          <p:nvPr userDrawn="1"/>
        </p:nvSpPr>
        <p:spPr>
          <a:xfrm rot="8100000">
            <a:off x="4263032" y="1896275"/>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xmlns="" id="{DF9F354E-8477-43C2-8974-82EFECFDF48A}"/>
              </a:ext>
            </a:extLst>
          </p:cNvPr>
          <p:cNvSpPr/>
          <p:nvPr userDrawn="1"/>
        </p:nvSpPr>
        <p:spPr>
          <a:xfrm rot="19437896">
            <a:off x="4744330" y="1861939"/>
            <a:ext cx="1299933" cy="119085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xmlns="" id="{4C429AFA-360B-4C40-B56E-12939FB454E8}"/>
              </a:ext>
            </a:extLst>
          </p:cNvPr>
          <p:cNvSpPr/>
          <p:nvPr userDrawn="1"/>
        </p:nvSpPr>
        <p:spPr>
          <a:xfrm rot="900000">
            <a:off x="1987004" y="2561653"/>
            <a:ext cx="1009486" cy="92477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Oval 2">
            <a:extLst>
              <a:ext uri="{FF2B5EF4-FFF2-40B4-BE49-F238E27FC236}">
                <a16:creationId xmlns:a16="http://schemas.microsoft.com/office/drawing/2014/main" xmlns="" id="{53532355-6F7F-4563-86AF-1B1C79756642}"/>
              </a:ext>
            </a:extLst>
          </p:cNvPr>
          <p:cNvSpPr/>
          <p:nvPr userDrawn="1"/>
        </p:nvSpPr>
        <p:spPr>
          <a:xfrm rot="3709911">
            <a:off x="2519904" y="3533964"/>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xmlns="" id="{A4840449-F460-4183-815C-07C00C3EF844}"/>
              </a:ext>
            </a:extLst>
          </p:cNvPr>
          <p:cNvSpPr/>
          <p:nvPr userDrawn="1"/>
        </p:nvSpPr>
        <p:spPr>
          <a:xfrm rot="3709911">
            <a:off x="3392173" y="302893"/>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xmlns="" id="{9DC1323A-112D-4E3D-ACC4-B1D00F11B1EA}"/>
              </a:ext>
            </a:extLst>
          </p:cNvPr>
          <p:cNvSpPr/>
          <p:nvPr userDrawn="1"/>
        </p:nvSpPr>
        <p:spPr>
          <a:xfrm rot="900000">
            <a:off x="5090179" y="3170913"/>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xmlns="" id="{C111976B-DA89-4FAB-B1AC-1D3FEBB29110}"/>
              </a:ext>
            </a:extLst>
          </p:cNvPr>
          <p:cNvSpPr/>
          <p:nvPr userDrawn="1"/>
        </p:nvSpPr>
        <p:spPr>
          <a:xfrm rot="900000">
            <a:off x="5407036" y="1110970"/>
            <a:ext cx="1002682" cy="91854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Rectangle 28">
            <a:extLst>
              <a:ext uri="{FF2B5EF4-FFF2-40B4-BE49-F238E27FC236}">
                <a16:creationId xmlns:a16="http://schemas.microsoft.com/office/drawing/2014/main" xmlns="" id="{F9C9B01A-A4FC-4689-BFD2-EBE5AA54E29F}"/>
              </a:ext>
            </a:extLst>
          </p:cNvPr>
          <p:cNvSpPr/>
          <p:nvPr userDrawn="1"/>
        </p:nvSpPr>
        <p:spPr>
          <a:xfrm>
            <a:off x="6207353" y="-3600"/>
            <a:ext cx="598465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xmlns=""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429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xmlns="" id="{FA09CE57-C6A5-43CB-B371-D4FEBE1B29AD}"/>
              </a:ext>
            </a:extLst>
          </p:cNvPr>
          <p:cNvSpPr>
            <a:spLocks noGrp="1"/>
          </p:cNvSpPr>
          <p:nvPr>
            <p:ph type="pic" idx="11" hasCustomPrompt="1"/>
          </p:nvPr>
        </p:nvSpPr>
        <p:spPr>
          <a:xfrm>
            <a:off x="4088834" y="1600200"/>
            <a:ext cx="1828800" cy="1828800"/>
          </a:xfrm>
          <a:prstGeom prst="ellipse">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xmlns="" id="{0CD35665-249D-44C7-A06C-3A5D5CC4B40B}"/>
              </a:ext>
            </a:extLst>
          </p:cNvPr>
          <p:cNvSpPr>
            <a:spLocks noGrp="1"/>
          </p:cNvSpPr>
          <p:nvPr>
            <p:ph type="pic" idx="13" hasCustomPrompt="1"/>
          </p:nvPr>
        </p:nvSpPr>
        <p:spPr>
          <a:xfrm>
            <a:off x="4088834" y="4067355"/>
            <a:ext cx="1828800" cy="1828800"/>
          </a:xfrm>
          <a:prstGeom prst="ellipse">
            <a:avLst/>
          </a:prstGeom>
          <a:solidFill>
            <a:schemeClr val="bg1">
              <a:lumMod val="95000"/>
            </a:schemeClr>
          </a:solidFill>
          <a:ln w="38100">
            <a:solidFill>
              <a:schemeClr val="accent4"/>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xmlns="" id="{CAB7A424-0147-4BAC-AC7D-3505300F8D65}"/>
              </a:ext>
            </a:extLst>
          </p:cNvPr>
          <p:cNvSpPr>
            <a:spLocks noGrp="1"/>
          </p:cNvSpPr>
          <p:nvPr>
            <p:ph type="pic" idx="14" hasCustomPrompt="1"/>
          </p:nvPr>
        </p:nvSpPr>
        <p:spPr>
          <a:xfrm>
            <a:off x="6280639" y="1600200"/>
            <a:ext cx="1828800" cy="1828800"/>
          </a:xfrm>
          <a:prstGeom prst="ellipse">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xmlns="" id="{10107F2E-D55F-4929-AB97-DE39B9E5740F}"/>
              </a:ext>
            </a:extLst>
          </p:cNvPr>
          <p:cNvSpPr>
            <a:spLocks noGrp="1"/>
          </p:cNvSpPr>
          <p:nvPr>
            <p:ph type="pic" idx="15" hasCustomPrompt="1"/>
          </p:nvPr>
        </p:nvSpPr>
        <p:spPr>
          <a:xfrm>
            <a:off x="6280639" y="4067355"/>
            <a:ext cx="1828800" cy="1828800"/>
          </a:xfrm>
          <a:prstGeom prst="ellipse">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8" name="Group 7">
            <a:extLst>
              <a:ext uri="{FF2B5EF4-FFF2-40B4-BE49-F238E27FC236}">
                <a16:creationId xmlns:a16="http://schemas.microsoft.com/office/drawing/2014/main" xmlns="" id="{C8260D00-C65D-447C-A1DF-F4BF3B2E9CC6}"/>
              </a:ext>
            </a:extLst>
          </p:cNvPr>
          <p:cNvGrpSpPr/>
          <p:nvPr userDrawn="1"/>
        </p:nvGrpSpPr>
        <p:grpSpPr>
          <a:xfrm>
            <a:off x="10128899" y="46089"/>
            <a:ext cx="1939733" cy="1254512"/>
            <a:chOff x="8452997" y="7598"/>
            <a:chExt cx="2832224" cy="1831726"/>
          </a:xfrm>
        </p:grpSpPr>
        <p:sp>
          <p:nvSpPr>
            <p:cNvPr id="9" name="Oval 2">
              <a:extLst>
                <a:ext uri="{FF2B5EF4-FFF2-40B4-BE49-F238E27FC236}">
                  <a16:creationId xmlns:a16="http://schemas.microsoft.com/office/drawing/2014/main" xmlns="" id="{90855EAB-0C04-4129-B025-E91032ADF9B0}"/>
                </a:ext>
              </a:extLst>
            </p:cNvPr>
            <p:cNvSpPr/>
            <p:nvPr/>
          </p:nvSpPr>
          <p:spPr>
            <a:xfrm rot="900000">
              <a:off x="10312037" y="70155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xmlns="" id="{0606E6F6-9933-4795-BC93-E046C75D5866}"/>
                </a:ext>
              </a:extLst>
            </p:cNvPr>
            <p:cNvSpPr/>
            <p:nvPr/>
          </p:nvSpPr>
          <p:spPr>
            <a:xfrm rot="3175590">
              <a:off x="8973624" y="82594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xmlns="" id="{FD02B8E4-BC58-4A20-BBFF-AD8B920A292C}"/>
                </a:ext>
              </a:extLst>
            </p:cNvPr>
            <p:cNvSpPr/>
            <p:nvPr/>
          </p:nvSpPr>
          <p:spPr>
            <a:xfrm rot="8100000">
              <a:off x="9440769" y="7598"/>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xmlns="" id="{B4DA75FC-EDAD-48A6-833A-9C93E7128103}"/>
                </a:ext>
              </a:extLst>
            </p:cNvPr>
            <p:cNvSpPr/>
            <p:nvPr/>
          </p:nvSpPr>
          <p:spPr>
            <a:xfrm rot="18047012">
              <a:off x="8414328" y="18749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 name="Group 12">
            <a:extLst>
              <a:ext uri="{FF2B5EF4-FFF2-40B4-BE49-F238E27FC236}">
                <a16:creationId xmlns:a16="http://schemas.microsoft.com/office/drawing/2014/main" xmlns="" id="{47FD0B60-C29E-40C6-9EED-786BAC6D6260}"/>
              </a:ext>
            </a:extLst>
          </p:cNvPr>
          <p:cNvGrpSpPr/>
          <p:nvPr userDrawn="1"/>
        </p:nvGrpSpPr>
        <p:grpSpPr>
          <a:xfrm>
            <a:off x="122846" y="46089"/>
            <a:ext cx="1939733" cy="1254512"/>
            <a:chOff x="8452997" y="7598"/>
            <a:chExt cx="2832224" cy="1831726"/>
          </a:xfrm>
        </p:grpSpPr>
        <p:sp>
          <p:nvSpPr>
            <p:cNvPr id="14" name="Oval 2">
              <a:extLst>
                <a:ext uri="{FF2B5EF4-FFF2-40B4-BE49-F238E27FC236}">
                  <a16:creationId xmlns:a16="http://schemas.microsoft.com/office/drawing/2014/main" xmlns="" id="{AB542C0B-03F1-4CC0-AEE3-71301FE25A5A}"/>
                </a:ext>
              </a:extLst>
            </p:cNvPr>
            <p:cNvSpPr/>
            <p:nvPr/>
          </p:nvSpPr>
          <p:spPr>
            <a:xfrm rot="900000">
              <a:off x="10312037" y="70155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xmlns="" id="{5BF88E71-42D5-4C5F-BF3B-B76AD8F8F98E}"/>
                </a:ext>
              </a:extLst>
            </p:cNvPr>
            <p:cNvSpPr/>
            <p:nvPr/>
          </p:nvSpPr>
          <p:spPr>
            <a:xfrm rot="3175590">
              <a:off x="8973624" y="82594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xmlns="" id="{23B1DF7D-F41E-47FE-9A18-CAD3B60D760B}"/>
                </a:ext>
              </a:extLst>
            </p:cNvPr>
            <p:cNvSpPr/>
            <p:nvPr/>
          </p:nvSpPr>
          <p:spPr>
            <a:xfrm rot="8100000">
              <a:off x="9440769" y="7598"/>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xmlns="" id="{F18FAA18-EFF0-4E7A-BAB9-4DE9F138004D}"/>
                </a:ext>
              </a:extLst>
            </p:cNvPr>
            <p:cNvSpPr/>
            <p:nvPr/>
          </p:nvSpPr>
          <p:spPr>
            <a:xfrm rot="18047012">
              <a:off x="8414328" y="187495"/>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Tree>
    <p:extLst>
      <p:ext uri="{BB962C8B-B14F-4D97-AF65-F5344CB8AC3E}">
        <p14:creationId xmlns:p14="http://schemas.microsoft.com/office/powerpoint/2010/main" xmlns=""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4E631968-A77A-4698-9B7D-151E6A6B0080}"/>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3" name="그림 개체 틀 2">
            <a:extLst>
              <a:ext uri="{FF2B5EF4-FFF2-40B4-BE49-F238E27FC236}">
                <a16:creationId xmlns:a16="http://schemas.microsoft.com/office/drawing/2014/main" xmlns="" id="{7BEAFFA1-E436-479E-8580-F1FC2A5A8932}"/>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xmlns="" id="{FB79516B-92CF-49AB-ADDA-17DE5CEDD425}"/>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90"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9"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B4C724-0776-4328-8F0A-B72DA1579537}"/>
              </a:ext>
            </a:extLst>
          </p:cNvPr>
          <p:cNvSpPr txBox="1"/>
          <p:nvPr/>
        </p:nvSpPr>
        <p:spPr>
          <a:xfrm>
            <a:off x="6976945" y="4955751"/>
            <a:ext cx="4990014" cy="923330"/>
          </a:xfrm>
          <a:prstGeom prst="rect">
            <a:avLst/>
          </a:prstGeom>
          <a:noFill/>
        </p:spPr>
        <p:txBody>
          <a:bodyPr wrap="square" rtlCol="0" anchor="ctr">
            <a:spAutoFit/>
          </a:bodyPr>
          <a:lstStyle/>
          <a:p>
            <a:pPr algn="r"/>
            <a:r>
              <a:rPr lang="en-US" sz="5400" dirty="0" smtClean="0">
                <a:solidFill>
                  <a:schemeClr val="bg1"/>
                </a:solidFill>
                <a:latin typeface="+mj-lt"/>
              </a:rPr>
              <a:t>PHARMACY</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xmlns="" val="134065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0F90DC46-1C69-4F02-BE7F-D07646141C88}"/>
              </a:ext>
            </a:extLst>
          </p:cNvPr>
          <p:cNvSpPr/>
          <p:nvPr/>
        </p:nvSpPr>
        <p:spPr>
          <a:xfrm>
            <a:off x="3667125" y="209160"/>
            <a:ext cx="8315325" cy="6439680"/>
          </a:xfrm>
          <a:prstGeom prst="roundRect">
            <a:avLst>
              <a:gd name="adj" fmla="val 3799"/>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15A4BDA0-C270-4764-9C18-A593BCE2C965}"/>
              </a:ext>
            </a:extLst>
          </p:cNvPr>
          <p:cNvSpPr txBox="1"/>
          <p:nvPr/>
        </p:nvSpPr>
        <p:spPr>
          <a:xfrm>
            <a:off x="4354286" y="209160"/>
            <a:ext cx="7410994"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79" name="Group 78">
            <a:extLst>
              <a:ext uri="{FF2B5EF4-FFF2-40B4-BE49-F238E27FC236}">
                <a16:creationId xmlns:a16="http://schemas.microsoft.com/office/drawing/2014/main" xmlns="" id="{271946DF-21BB-43DF-95A5-4A47F02F0BB7}"/>
              </a:ext>
            </a:extLst>
          </p:cNvPr>
          <p:cNvGrpSpPr/>
          <p:nvPr/>
        </p:nvGrpSpPr>
        <p:grpSpPr>
          <a:xfrm>
            <a:off x="4423610" y="1919657"/>
            <a:ext cx="7071335" cy="1200329"/>
            <a:chOff x="756138" y="1326227"/>
            <a:chExt cx="7071335" cy="1616241"/>
          </a:xfrm>
        </p:grpSpPr>
        <p:sp>
          <p:nvSpPr>
            <p:cNvPr id="80" name="TextBox 79">
              <a:extLst>
                <a:ext uri="{FF2B5EF4-FFF2-40B4-BE49-F238E27FC236}">
                  <a16:creationId xmlns:a16="http://schemas.microsoft.com/office/drawing/2014/main" xmlns="" id="{6741DD99-1551-45BC-8E2A-C7E80ED4302D}"/>
                </a:ext>
              </a:extLst>
            </p:cNvPr>
            <p:cNvSpPr txBox="1"/>
            <p:nvPr/>
          </p:nvSpPr>
          <p:spPr>
            <a:xfrm>
              <a:off x="756138" y="1537009"/>
              <a:ext cx="1292103" cy="1118936"/>
            </a:xfrm>
            <a:prstGeom prst="rect">
              <a:avLst/>
            </a:prstGeom>
            <a:noFill/>
          </p:spPr>
          <p:txBody>
            <a:bodyPr wrap="square" lIns="108000" rIns="108000" rtlCol="0">
              <a:spAutoFit/>
            </a:bodyPr>
            <a:lstStyle/>
            <a:p>
              <a:pPr algn="r"/>
              <a:r>
                <a:rPr lang="en-US" altLang="ko-KR" sz="4800" b="1" dirty="0" smtClean="0">
                  <a:solidFill>
                    <a:schemeClr val="bg1"/>
                  </a:solidFill>
                  <a:cs typeface="Arial" pitchFamily="34" charset="0"/>
                </a:rPr>
                <a:t>02</a:t>
              </a:r>
              <a:endParaRPr lang="ko-KR" altLang="en-US" sz="4800" b="1" dirty="0">
                <a:solidFill>
                  <a:schemeClr val="bg1"/>
                </a:solidFill>
                <a:cs typeface="Arial" pitchFamily="34" charset="0"/>
              </a:endParaRPr>
            </a:p>
          </p:txBody>
        </p:sp>
        <p:sp>
          <p:nvSpPr>
            <p:cNvPr id="82" name="TextBox 81">
              <a:extLst>
                <a:ext uri="{FF2B5EF4-FFF2-40B4-BE49-F238E27FC236}">
                  <a16:creationId xmlns:a16="http://schemas.microsoft.com/office/drawing/2014/main" xmlns="" id="{BD893A54-1FD9-4968-AC5F-60492897EB98}"/>
                </a:ext>
              </a:extLst>
            </p:cNvPr>
            <p:cNvSpPr txBox="1"/>
            <p:nvPr/>
          </p:nvSpPr>
          <p:spPr>
            <a:xfrm>
              <a:off x="2159991" y="1326227"/>
              <a:ext cx="5667482" cy="1616241"/>
            </a:xfrm>
            <a:prstGeom prst="rect">
              <a:avLst/>
            </a:prstGeom>
            <a:noFill/>
          </p:spPr>
          <p:txBody>
            <a:bodyPr wrap="square" lIns="108000" rIns="108000" rtlCol="0">
              <a:spAutoFit/>
            </a:bodyPr>
            <a:lstStyle/>
            <a:p>
              <a:r>
                <a:rPr lang="en-GB" altLang="ko-KR" sz="3600" dirty="0" smtClean="0">
                  <a:solidFill>
                    <a:schemeClr val="bg1"/>
                  </a:solidFill>
                  <a:cs typeface="Arial" pitchFamily="34" charset="0"/>
                </a:rPr>
                <a:t>DESCRIZIONE PROGETTO</a:t>
              </a:r>
              <a:endParaRPr lang="ko-KR" altLang="en-US" sz="3600" b="1" dirty="0">
                <a:solidFill>
                  <a:schemeClr val="bg1"/>
                </a:solidFill>
                <a:cs typeface="Arial" pitchFamily="34" charset="0"/>
              </a:endParaRPr>
            </a:p>
          </p:txBody>
        </p:sp>
      </p:grpSp>
      <p:grpSp>
        <p:nvGrpSpPr>
          <p:cNvPr id="21" name="Group 78">
            <a:extLst>
              <a:ext uri="{FF2B5EF4-FFF2-40B4-BE49-F238E27FC236}">
                <a16:creationId xmlns:a16="http://schemas.microsoft.com/office/drawing/2014/main" xmlns="" id="{271946DF-21BB-43DF-95A5-4A47F02F0BB7}"/>
              </a:ext>
            </a:extLst>
          </p:cNvPr>
          <p:cNvGrpSpPr/>
          <p:nvPr/>
        </p:nvGrpSpPr>
        <p:grpSpPr>
          <a:xfrm>
            <a:off x="4443005" y="1131320"/>
            <a:ext cx="7071335" cy="830997"/>
            <a:chOff x="756138" y="1100480"/>
            <a:chExt cx="7071335" cy="1118936"/>
          </a:xfrm>
        </p:grpSpPr>
        <p:sp>
          <p:nvSpPr>
            <p:cNvPr id="22" name="TextBox 79">
              <a:extLst>
                <a:ext uri="{FF2B5EF4-FFF2-40B4-BE49-F238E27FC236}">
                  <a16:creationId xmlns:a16="http://schemas.microsoft.com/office/drawing/2014/main" xmlns="" id="{6741DD99-1551-45BC-8E2A-C7E80ED4302D}"/>
                </a:ext>
              </a:extLst>
            </p:cNvPr>
            <p:cNvSpPr txBox="1"/>
            <p:nvPr/>
          </p:nvSpPr>
          <p:spPr>
            <a:xfrm>
              <a:off x="756138" y="1100480"/>
              <a:ext cx="1292103" cy="1118936"/>
            </a:xfrm>
            <a:prstGeom prst="rect">
              <a:avLst/>
            </a:prstGeom>
            <a:noFill/>
          </p:spPr>
          <p:txBody>
            <a:bodyPr wrap="square" lIns="108000" rIns="108000" rtlCol="0">
              <a:spAutoFit/>
            </a:bodyPr>
            <a:lstStyle/>
            <a:p>
              <a:pPr algn="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sp>
          <p:nvSpPr>
            <p:cNvPr id="23" name="TextBox 81">
              <a:extLst>
                <a:ext uri="{FF2B5EF4-FFF2-40B4-BE49-F238E27FC236}">
                  <a16:creationId xmlns:a16="http://schemas.microsoft.com/office/drawing/2014/main" xmlns="" id="{BD893A54-1FD9-4968-AC5F-60492897EB98}"/>
                </a:ext>
              </a:extLst>
            </p:cNvPr>
            <p:cNvSpPr txBox="1"/>
            <p:nvPr/>
          </p:nvSpPr>
          <p:spPr>
            <a:xfrm>
              <a:off x="2159991" y="1326227"/>
              <a:ext cx="5667482" cy="870283"/>
            </a:xfrm>
            <a:prstGeom prst="rect">
              <a:avLst/>
            </a:prstGeom>
            <a:noFill/>
          </p:spPr>
          <p:txBody>
            <a:bodyPr wrap="square" lIns="108000" rIns="108000" rtlCol="0">
              <a:spAutoFit/>
            </a:bodyPr>
            <a:lstStyle/>
            <a:p>
              <a:r>
                <a:rPr lang="en-GB" altLang="ko-KR" sz="3600" dirty="0" smtClean="0">
                  <a:solidFill>
                    <a:schemeClr val="bg1"/>
                  </a:solidFill>
                  <a:cs typeface="Arial" pitchFamily="34" charset="0"/>
                </a:rPr>
                <a:t>INTRODUZIONE</a:t>
              </a:r>
              <a:endParaRPr lang="ko-KR" altLang="en-US" sz="3600" b="1" dirty="0">
                <a:solidFill>
                  <a:schemeClr val="bg1"/>
                </a:solidFill>
                <a:cs typeface="Arial" pitchFamily="34" charset="0"/>
              </a:endParaRPr>
            </a:p>
          </p:txBody>
        </p:sp>
      </p:grpSp>
      <p:grpSp>
        <p:nvGrpSpPr>
          <p:cNvPr id="24" name="Group 78">
            <a:extLst>
              <a:ext uri="{FF2B5EF4-FFF2-40B4-BE49-F238E27FC236}">
                <a16:creationId xmlns:a16="http://schemas.microsoft.com/office/drawing/2014/main" xmlns="" id="{271946DF-21BB-43DF-95A5-4A47F02F0BB7}"/>
              </a:ext>
            </a:extLst>
          </p:cNvPr>
          <p:cNvGrpSpPr/>
          <p:nvPr/>
        </p:nvGrpSpPr>
        <p:grpSpPr>
          <a:xfrm>
            <a:off x="4470715" y="3868979"/>
            <a:ext cx="7071335" cy="830997"/>
            <a:chOff x="756138" y="1100480"/>
            <a:chExt cx="7071335" cy="1118936"/>
          </a:xfrm>
        </p:grpSpPr>
        <p:sp>
          <p:nvSpPr>
            <p:cNvPr id="25" name="TextBox 79">
              <a:extLst>
                <a:ext uri="{FF2B5EF4-FFF2-40B4-BE49-F238E27FC236}">
                  <a16:creationId xmlns:a16="http://schemas.microsoft.com/office/drawing/2014/main" xmlns="" id="{6741DD99-1551-45BC-8E2A-C7E80ED4302D}"/>
                </a:ext>
              </a:extLst>
            </p:cNvPr>
            <p:cNvSpPr txBox="1"/>
            <p:nvPr/>
          </p:nvSpPr>
          <p:spPr>
            <a:xfrm>
              <a:off x="756138" y="1100480"/>
              <a:ext cx="1292103" cy="1118936"/>
            </a:xfrm>
            <a:prstGeom prst="rect">
              <a:avLst/>
            </a:prstGeom>
            <a:noFill/>
          </p:spPr>
          <p:txBody>
            <a:bodyPr wrap="square" lIns="108000" rIns="108000" rtlCol="0">
              <a:spAutoFit/>
            </a:bodyPr>
            <a:lstStyle/>
            <a:p>
              <a:pPr algn="r"/>
              <a:r>
                <a:rPr lang="en-US" altLang="ko-KR" sz="4800" b="1" dirty="0" smtClean="0">
                  <a:solidFill>
                    <a:schemeClr val="bg1"/>
                  </a:solidFill>
                  <a:cs typeface="Arial" pitchFamily="34" charset="0"/>
                </a:rPr>
                <a:t>04</a:t>
              </a:r>
              <a:endParaRPr lang="ko-KR" altLang="en-US" sz="4800" b="1" dirty="0">
                <a:solidFill>
                  <a:schemeClr val="bg1"/>
                </a:solidFill>
                <a:cs typeface="Arial" pitchFamily="34" charset="0"/>
              </a:endParaRPr>
            </a:p>
          </p:txBody>
        </p:sp>
        <p:sp>
          <p:nvSpPr>
            <p:cNvPr id="26" name="TextBox 81">
              <a:extLst>
                <a:ext uri="{FF2B5EF4-FFF2-40B4-BE49-F238E27FC236}">
                  <a16:creationId xmlns:a16="http://schemas.microsoft.com/office/drawing/2014/main" xmlns="" id="{BD893A54-1FD9-4968-AC5F-60492897EB98}"/>
                </a:ext>
              </a:extLst>
            </p:cNvPr>
            <p:cNvSpPr txBox="1"/>
            <p:nvPr/>
          </p:nvSpPr>
          <p:spPr>
            <a:xfrm>
              <a:off x="2159991" y="1326227"/>
              <a:ext cx="5667482" cy="870283"/>
            </a:xfrm>
            <a:prstGeom prst="rect">
              <a:avLst/>
            </a:prstGeom>
            <a:noFill/>
          </p:spPr>
          <p:txBody>
            <a:bodyPr wrap="square" lIns="108000" rIns="108000" rtlCol="0">
              <a:spAutoFit/>
            </a:bodyPr>
            <a:lstStyle/>
            <a:p>
              <a:r>
                <a:rPr lang="en-GB" altLang="ko-KR" sz="3600" dirty="0" smtClean="0">
                  <a:solidFill>
                    <a:schemeClr val="bg1"/>
                  </a:solidFill>
                  <a:cs typeface="Arial" pitchFamily="34" charset="0"/>
                </a:rPr>
                <a:t>FUNZIONALITÀ</a:t>
              </a:r>
              <a:endParaRPr lang="ko-KR" altLang="en-US" sz="3600" b="1" dirty="0">
                <a:solidFill>
                  <a:schemeClr val="bg1"/>
                </a:solidFill>
                <a:cs typeface="Arial" pitchFamily="34" charset="0"/>
              </a:endParaRPr>
            </a:p>
          </p:txBody>
        </p:sp>
      </p:grpSp>
      <p:grpSp>
        <p:nvGrpSpPr>
          <p:cNvPr id="27" name="Group 78">
            <a:extLst>
              <a:ext uri="{FF2B5EF4-FFF2-40B4-BE49-F238E27FC236}">
                <a16:creationId xmlns:a16="http://schemas.microsoft.com/office/drawing/2014/main" xmlns="" id="{271946DF-21BB-43DF-95A5-4A47F02F0BB7}"/>
              </a:ext>
            </a:extLst>
          </p:cNvPr>
          <p:cNvGrpSpPr/>
          <p:nvPr/>
        </p:nvGrpSpPr>
        <p:grpSpPr>
          <a:xfrm>
            <a:off x="4431922" y="4777837"/>
            <a:ext cx="7071335" cy="830997"/>
            <a:chOff x="756138" y="1100480"/>
            <a:chExt cx="7071335" cy="1118936"/>
          </a:xfrm>
        </p:grpSpPr>
        <p:sp>
          <p:nvSpPr>
            <p:cNvPr id="28" name="TextBox 79">
              <a:extLst>
                <a:ext uri="{FF2B5EF4-FFF2-40B4-BE49-F238E27FC236}">
                  <a16:creationId xmlns:a16="http://schemas.microsoft.com/office/drawing/2014/main" xmlns="" id="{6741DD99-1551-45BC-8E2A-C7E80ED4302D}"/>
                </a:ext>
              </a:extLst>
            </p:cNvPr>
            <p:cNvSpPr txBox="1"/>
            <p:nvPr/>
          </p:nvSpPr>
          <p:spPr>
            <a:xfrm>
              <a:off x="756138" y="1100480"/>
              <a:ext cx="1292103" cy="1118936"/>
            </a:xfrm>
            <a:prstGeom prst="rect">
              <a:avLst/>
            </a:prstGeom>
            <a:noFill/>
          </p:spPr>
          <p:txBody>
            <a:bodyPr wrap="square" lIns="108000" rIns="108000" rtlCol="0">
              <a:spAutoFit/>
            </a:bodyPr>
            <a:lstStyle/>
            <a:p>
              <a:pPr algn="r"/>
              <a:r>
                <a:rPr lang="en-US" altLang="ko-KR" sz="4800" b="1" dirty="0" smtClean="0">
                  <a:solidFill>
                    <a:schemeClr val="bg1"/>
                  </a:solidFill>
                  <a:cs typeface="Arial" pitchFamily="34" charset="0"/>
                </a:rPr>
                <a:t>05</a:t>
              </a:r>
              <a:endParaRPr lang="ko-KR" altLang="en-US" sz="4800" b="1" dirty="0">
                <a:solidFill>
                  <a:schemeClr val="bg1"/>
                </a:solidFill>
                <a:cs typeface="Arial" pitchFamily="34" charset="0"/>
              </a:endParaRPr>
            </a:p>
          </p:txBody>
        </p:sp>
        <p:sp>
          <p:nvSpPr>
            <p:cNvPr id="29" name="TextBox 81">
              <a:extLst>
                <a:ext uri="{FF2B5EF4-FFF2-40B4-BE49-F238E27FC236}">
                  <a16:creationId xmlns:a16="http://schemas.microsoft.com/office/drawing/2014/main" xmlns="" id="{BD893A54-1FD9-4968-AC5F-60492897EB98}"/>
                </a:ext>
              </a:extLst>
            </p:cNvPr>
            <p:cNvSpPr txBox="1"/>
            <p:nvPr/>
          </p:nvSpPr>
          <p:spPr>
            <a:xfrm>
              <a:off x="2159991" y="1326227"/>
              <a:ext cx="5667482" cy="870284"/>
            </a:xfrm>
            <a:prstGeom prst="rect">
              <a:avLst/>
            </a:prstGeom>
            <a:noFill/>
          </p:spPr>
          <p:txBody>
            <a:bodyPr wrap="square" lIns="108000" rIns="108000" rtlCol="0">
              <a:spAutoFit/>
            </a:bodyPr>
            <a:lstStyle/>
            <a:p>
              <a:r>
                <a:rPr lang="en-GB" altLang="ko-KR" sz="3600" dirty="0" smtClean="0">
                  <a:solidFill>
                    <a:schemeClr val="bg1"/>
                  </a:solidFill>
                  <a:cs typeface="Arial" pitchFamily="34" charset="0"/>
                </a:rPr>
                <a:t>MODALITÀ D’USO</a:t>
              </a:r>
              <a:endParaRPr lang="ko-KR" altLang="en-US" sz="3600" b="1" dirty="0">
                <a:solidFill>
                  <a:schemeClr val="bg1"/>
                </a:solidFill>
                <a:cs typeface="Arial" pitchFamily="34" charset="0"/>
              </a:endParaRPr>
            </a:p>
          </p:txBody>
        </p:sp>
      </p:grpSp>
      <p:grpSp>
        <p:nvGrpSpPr>
          <p:cNvPr id="30" name="Group 78">
            <a:extLst>
              <a:ext uri="{FF2B5EF4-FFF2-40B4-BE49-F238E27FC236}">
                <a16:creationId xmlns:a16="http://schemas.microsoft.com/office/drawing/2014/main" xmlns="" id="{271946DF-21BB-43DF-95A5-4A47F02F0BB7}"/>
              </a:ext>
            </a:extLst>
          </p:cNvPr>
          <p:cNvGrpSpPr/>
          <p:nvPr/>
        </p:nvGrpSpPr>
        <p:grpSpPr>
          <a:xfrm>
            <a:off x="4409755" y="5661755"/>
            <a:ext cx="7071335" cy="830997"/>
            <a:chOff x="756138" y="1100480"/>
            <a:chExt cx="7071335" cy="1118936"/>
          </a:xfrm>
        </p:grpSpPr>
        <p:sp>
          <p:nvSpPr>
            <p:cNvPr id="31" name="TextBox 79">
              <a:extLst>
                <a:ext uri="{FF2B5EF4-FFF2-40B4-BE49-F238E27FC236}">
                  <a16:creationId xmlns:a16="http://schemas.microsoft.com/office/drawing/2014/main" xmlns="" id="{6741DD99-1551-45BC-8E2A-C7E80ED4302D}"/>
                </a:ext>
              </a:extLst>
            </p:cNvPr>
            <p:cNvSpPr txBox="1"/>
            <p:nvPr/>
          </p:nvSpPr>
          <p:spPr>
            <a:xfrm>
              <a:off x="756138" y="1100480"/>
              <a:ext cx="1292103" cy="1118936"/>
            </a:xfrm>
            <a:prstGeom prst="rect">
              <a:avLst/>
            </a:prstGeom>
            <a:noFill/>
          </p:spPr>
          <p:txBody>
            <a:bodyPr wrap="square" lIns="108000" rIns="108000" rtlCol="0">
              <a:spAutoFit/>
            </a:bodyPr>
            <a:lstStyle/>
            <a:p>
              <a:pPr algn="r"/>
              <a:r>
                <a:rPr lang="en-US" altLang="ko-KR" sz="4800" b="1" dirty="0" smtClean="0">
                  <a:solidFill>
                    <a:schemeClr val="bg1"/>
                  </a:solidFill>
                  <a:cs typeface="Arial" pitchFamily="34" charset="0"/>
                </a:rPr>
                <a:t>06</a:t>
              </a:r>
              <a:endParaRPr lang="ko-KR" altLang="en-US" sz="4800" b="1" dirty="0">
                <a:solidFill>
                  <a:schemeClr val="bg1"/>
                </a:solidFill>
                <a:cs typeface="Arial" pitchFamily="34" charset="0"/>
              </a:endParaRPr>
            </a:p>
          </p:txBody>
        </p:sp>
        <p:sp>
          <p:nvSpPr>
            <p:cNvPr id="32" name="TextBox 81">
              <a:extLst>
                <a:ext uri="{FF2B5EF4-FFF2-40B4-BE49-F238E27FC236}">
                  <a16:creationId xmlns:a16="http://schemas.microsoft.com/office/drawing/2014/main" xmlns="" id="{BD893A54-1FD9-4968-AC5F-60492897EB98}"/>
                </a:ext>
              </a:extLst>
            </p:cNvPr>
            <p:cNvSpPr txBox="1"/>
            <p:nvPr/>
          </p:nvSpPr>
          <p:spPr>
            <a:xfrm>
              <a:off x="2159991" y="1326227"/>
              <a:ext cx="5667482" cy="870283"/>
            </a:xfrm>
            <a:prstGeom prst="rect">
              <a:avLst/>
            </a:prstGeom>
            <a:noFill/>
          </p:spPr>
          <p:txBody>
            <a:bodyPr wrap="square" lIns="108000" rIns="108000" rtlCol="0">
              <a:spAutoFit/>
            </a:bodyPr>
            <a:lstStyle/>
            <a:p>
              <a:r>
                <a:rPr lang="en-GB" altLang="ko-KR" sz="3600" dirty="0" smtClean="0">
                  <a:solidFill>
                    <a:schemeClr val="bg1"/>
                  </a:solidFill>
                  <a:cs typeface="Arial" pitchFamily="34" charset="0"/>
                </a:rPr>
                <a:t>VANTAGGI</a:t>
              </a:r>
              <a:endParaRPr lang="ko-KR" altLang="en-US" sz="3600" b="1" dirty="0">
                <a:solidFill>
                  <a:schemeClr val="bg1"/>
                </a:solidFill>
                <a:cs typeface="Arial" pitchFamily="34" charset="0"/>
              </a:endParaRPr>
            </a:p>
          </p:txBody>
        </p:sp>
      </p:grpSp>
      <p:grpSp>
        <p:nvGrpSpPr>
          <p:cNvPr id="20" name="Group 78">
            <a:extLst>
              <a:ext uri="{FF2B5EF4-FFF2-40B4-BE49-F238E27FC236}">
                <a16:creationId xmlns:a16="http://schemas.microsoft.com/office/drawing/2014/main" xmlns="" id="{271946DF-21BB-43DF-95A5-4A47F02F0BB7}"/>
              </a:ext>
            </a:extLst>
          </p:cNvPr>
          <p:cNvGrpSpPr/>
          <p:nvPr/>
        </p:nvGrpSpPr>
        <p:grpSpPr>
          <a:xfrm>
            <a:off x="4503965" y="3075986"/>
            <a:ext cx="7071335" cy="830997"/>
            <a:chOff x="756138" y="1100480"/>
            <a:chExt cx="7071335" cy="1118936"/>
          </a:xfrm>
        </p:grpSpPr>
        <p:sp>
          <p:nvSpPr>
            <p:cNvPr id="33" name="TextBox 79">
              <a:extLst>
                <a:ext uri="{FF2B5EF4-FFF2-40B4-BE49-F238E27FC236}">
                  <a16:creationId xmlns:a16="http://schemas.microsoft.com/office/drawing/2014/main" xmlns="" id="{6741DD99-1551-45BC-8E2A-C7E80ED4302D}"/>
                </a:ext>
              </a:extLst>
            </p:cNvPr>
            <p:cNvSpPr txBox="1"/>
            <p:nvPr/>
          </p:nvSpPr>
          <p:spPr>
            <a:xfrm>
              <a:off x="756138" y="1100480"/>
              <a:ext cx="1292103" cy="1118936"/>
            </a:xfrm>
            <a:prstGeom prst="rect">
              <a:avLst/>
            </a:prstGeom>
            <a:noFill/>
          </p:spPr>
          <p:txBody>
            <a:bodyPr wrap="square" lIns="108000" rIns="108000" rtlCol="0">
              <a:spAutoFit/>
            </a:bodyPr>
            <a:lstStyle/>
            <a:p>
              <a:pPr algn="r"/>
              <a:r>
                <a:rPr lang="en-US" altLang="ko-KR" sz="4800" b="1" dirty="0" smtClean="0">
                  <a:solidFill>
                    <a:schemeClr val="bg1"/>
                  </a:solidFill>
                  <a:cs typeface="Arial" pitchFamily="34" charset="0"/>
                </a:rPr>
                <a:t>03</a:t>
              </a:r>
              <a:endParaRPr lang="ko-KR" altLang="en-US" sz="4800" b="1" dirty="0">
                <a:solidFill>
                  <a:schemeClr val="bg1"/>
                </a:solidFill>
                <a:cs typeface="Arial" pitchFamily="34" charset="0"/>
              </a:endParaRPr>
            </a:p>
          </p:txBody>
        </p:sp>
        <p:sp>
          <p:nvSpPr>
            <p:cNvPr id="34" name="TextBox 81">
              <a:extLst>
                <a:ext uri="{FF2B5EF4-FFF2-40B4-BE49-F238E27FC236}">
                  <a16:creationId xmlns:a16="http://schemas.microsoft.com/office/drawing/2014/main" xmlns="" id="{BD893A54-1FD9-4968-AC5F-60492897EB98}"/>
                </a:ext>
              </a:extLst>
            </p:cNvPr>
            <p:cNvSpPr txBox="1"/>
            <p:nvPr/>
          </p:nvSpPr>
          <p:spPr>
            <a:xfrm>
              <a:off x="2159991" y="1326227"/>
              <a:ext cx="5667482" cy="870283"/>
            </a:xfrm>
            <a:prstGeom prst="rect">
              <a:avLst/>
            </a:prstGeom>
            <a:noFill/>
          </p:spPr>
          <p:txBody>
            <a:bodyPr wrap="square" lIns="108000" rIns="108000" rtlCol="0">
              <a:spAutoFit/>
            </a:bodyPr>
            <a:lstStyle/>
            <a:p>
              <a:r>
                <a:rPr lang="en-GB" altLang="ko-KR" sz="3600" dirty="0" smtClean="0">
                  <a:solidFill>
                    <a:schemeClr val="bg1"/>
                  </a:solidFill>
                  <a:cs typeface="Arial" pitchFamily="34" charset="0"/>
                </a:rPr>
                <a:t>USE CASE</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xmlns="" val="170207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B5DD1D5-DBD6-4BDE-A0A5-C904D0E0E1BC}"/>
              </a:ext>
            </a:extLst>
          </p:cNvPr>
          <p:cNvSpPr txBox="1"/>
          <p:nvPr/>
        </p:nvSpPr>
        <p:spPr>
          <a:xfrm>
            <a:off x="1162874" y="644467"/>
            <a:ext cx="3905871" cy="2031325"/>
          </a:xfrm>
          <a:prstGeom prst="rect">
            <a:avLst/>
          </a:prstGeom>
          <a:noFill/>
        </p:spPr>
        <p:txBody>
          <a:bodyPr wrap="square" rtlCol="0">
            <a:spAutoFit/>
          </a:bodyPr>
          <a:lstStyle/>
          <a:p>
            <a:r>
              <a:rPr lang="it-IT" sz="1400" dirty="0" smtClean="0">
                <a:solidFill>
                  <a:schemeClr val="bg1"/>
                </a:solidFill>
                <a:latin typeface="Oswald" panose="00000500000000000000" pitchFamily="2" charset="0"/>
                <a:ea typeface="Tahoma" panose="020B0604030504040204" pitchFamily="34" charset="0"/>
              </a:rPr>
              <a:t>Applicazione</a:t>
            </a:r>
            <a:r>
              <a:rPr lang="it-IT" sz="1400" spc="-3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web sviluppata</a:t>
            </a:r>
            <a:r>
              <a:rPr lang="it-IT" sz="1400" spc="-3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in</a:t>
            </a:r>
            <a:r>
              <a:rPr lang="it-IT" sz="1400" spc="-5" dirty="0" smtClean="0">
                <a:solidFill>
                  <a:schemeClr val="bg1"/>
                </a:solidFill>
                <a:latin typeface="Oswald" panose="00000500000000000000" pitchFamily="2" charset="0"/>
                <a:ea typeface="Tahoma" panose="020B0604030504040204" pitchFamily="34" charset="0"/>
              </a:rPr>
              <a:t> </a:t>
            </a:r>
            <a:r>
              <a:rPr lang="it-IT" sz="1400" dirty="0" err="1" smtClean="0">
                <a:solidFill>
                  <a:schemeClr val="bg1"/>
                </a:solidFill>
                <a:latin typeface="Oswald" panose="00000500000000000000" pitchFamily="2" charset="0"/>
                <a:ea typeface="Tahoma" panose="020B0604030504040204" pitchFamily="34" charset="0"/>
              </a:rPr>
              <a:t>C#</a:t>
            </a:r>
            <a:r>
              <a:rPr lang="it-IT" sz="1400" spc="-4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con</a:t>
            </a:r>
            <a:r>
              <a:rPr lang="it-IT" sz="1400" spc="-5" dirty="0" smtClean="0">
                <a:solidFill>
                  <a:schemeClr val="bg1"/>
                </a:solidFill>
                <a:latin typeface="Oswald" panose="00000500000000000000" pitchFamily="2" charset="0"/>
                <a:ea typeface="Tahoma" panose="020B0604030504040204" pitchFamily="34" charset="0"/>
              </a:rPr>
              <a:t> </a:t>
            </a:r>
            <a:r>
              <a:rPr lang="it-IT" sz="1400" dirty="0" err="1" smtClean="0">
                <a:solidFill>
                  <a:schemeClr val="bg1"/>
                </a:solidFill>
                <a:latin typeface="Oswald" panose="00000500000000000000" pitchFamily="2" charset="0"/>
                <a:ea typeface="Tahoma" panose="020B0604030504040204" pitchFamily="34" charset="0"/>
              </a:rPr>
              <a:t>Visual</a:t>
            </a:r>
            <a:r>
              <a:rPr lang="it-IT" sz="1400" spc="-4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Studio</a:t>
            </a:r>
            <a:r>
              <a:rPr lang="it-IT" sz="1400" spc="-3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che</a:t>
            </a:r>
            <a:r>
              <a:rPr lang="it-IT" sz="1400" spc="-3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consente</a:t>
            </a:r>
            <a:r>
              <a:rPr lang="it-IT" sz="1400" spc="-4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di</a:t>
            </a:r>
            <a:r>
              <a:rPr lang="it-IT" sz="1400" spc="-45" dirty="0" smtClean="0">
                <a:solidFill>
                  <a:schemeClr val="bg1"/>
                </a:solidFill>
                <a:latin typeface="Oswald" panose="00000500000000000000" pitchFamily="2" charset="0"/>
                <a:ea typeface="Tahoma" panose="020B0604030504040204" pitchFamily="34" charset="0"/>
              </a:rPr>
              <a:t> </a:t>
            </a:r>
            <a:r>
              <a:rPr lang="it-IT" sz="1400" dirty="0" smtClean="0">
                <a:solidFill>
                  <a:schemeClr val="bg1"/>
                </a:solidFill>
                <a:latin typeface="Oswald" panose="00000500000000000000" pitchFamily="2" charset="0"/>
                <a:ea typeface="Tahoma" panose="020B0604030504040204" pitchFamily="34" charset="0"/>
              </a:rPr>
              <a:t>ottenere un elenco di possibili malattie, semplicemente inserendo un elenco di sintomi.</a:t>
            </a:r>
            <a:r>
              <a:rPr lang="it-IT" sz="1400" dirty="0" smtClean="0">
                <a:solidFill>
                  <a:schemeClr val="bg1"/>
                </a:solidFill>
                <a:latin typeface="Oswald" panose="00000500000000000000" pitchFamily="2" charset="0"/>
              </a:rPr>
              <a:t> PHARMACY è la soluzione rapida ed efficiente, sviluppata per tutte quelle persone che stanno cercando un software per la ricerca delle malattie in tempi rapidi.  Garantisce sempre il miglior servizio, con la massima affidabilità!</a:t>
            </a:r>
            <a:endParaRPr lang="it-IT" sz="1400" dirty="0">
              <a:solidFill>
                <a:schemeClr val="bg1"/>
              </a:solidFill>
              <a:latin typeface="Oswald" panose="00000500000000000000" pitchFamily="2" charset="0"/>
            </a:endParaRPr>
          </a:p>
        </p:txBody>
      </p:sp>
      <p:sp>
        <p:nvSpPr>
          <p:cNvPr id="5" name="TextBox 4">
            <a:extLst>
              <a:ext uri="{FF2B5EF4-FFF2-40B4-BE49-F238E27FC236}">
                <a16:creationId xmlns:a16="http://schemas.microsoft.com/office/drawing/2014/main" xmlns="" id="{438BF90D-FBED-41E8-857E-511323D5E45D}"/>
              </a:ext>
            </a:extLst>
          </p:cNvPr>
          <p:cNvSpPr txBox="1"/>
          <p:nvPr/>
        </p:nvSpPr>
        <p:spPr>
          <a:xfrm>
            <a:off x="602819" y="513764"/>
            <a:ext cx="460177" cy="361950"/>
          </a:xfrm>
          <a:custGeom>
            <a:avLst/>
            <a:gdLst/>
            <a:ahLst/>
            <a:cxnLst/>
            <a:rect l="l" t="t" r="r" b="b"/>
            <a:pathLst>
              <a:path w="460177" h="361950">
                <a:moveTo>
                  <a:pt x="427435" y="0"/>
                </a:moveTo>
                <a:lnTo>
                  <a:pt x="460177" y="69056"/>
                </a:lnTo>
                <a:cubicBezTo>
                  <a:pt x="426839" y="80168"/>
                  <a:pt x="402928" y="95646"/>
                  <a:pt x="388442" y="115490"/>
                </a:cubicBezTo>
                <a:cubicBezTo>
                  <a:pt x="373956" y="135334"/>
                  <a:pt x="366316" y="161726"/>
                  <a:pt x="365522" y="194667"/>
                </a:cubicBezTo>
                <a:lnTo>
                  <a:pt x="446485" y="194667"/>
                </a:lnTo>
                <a:lnTo>
                  <a:pt x="446485" y="361950"/>
                </a:lnTo>
                <a:lnTo>
                  <a:pt x="279202" y="361950"/>
                </a:lnTo>
                <a:lnTo>
                  <a:pt x="279202" y="242292"/>
                </a:lnTo>
                <a:cubicBezTo>
                  <a:pt x="279202" y="193476"/>
                  <a:pt x="283468" y="155178"/>
                  <a:pt x="292001" y="127396"/>
                </a:cubicBezTo>
                <a:cubicBezTo>
                  <a:pt x="300534" y="99615"/>
                  <a:pt x="316409" y="74612"/>
                  <a:pt x="339626" y="52387"/>
                </a:cubicBezTo>
                <a:cubicBezTo>
                  <a:pt x="362843" y="30162"/>
                  <a:pt x="392113" y="12700"/>
                  <a:pt x="427435" y="0"/>
                </a:cubicBezTo>
                <a:close/>
                <a:moveTo>
                  <a:pt x="148233" y="0"/>
                </a:moveTo>
                <a:lnTo>
                  <a:pt x="180975" y="69056"/>
                </a:lnTo>
                <a:cubicBezTo>
                  <a:pt x="147638" y="80168"/>
                  <a:pt x="123726" y="95646"/>
                  <a:pt x="109240" y="115490"/>
                </a:cubicBezTo>
                <a:cubicBezTo>
                  <a:pt x="94754" y="135334"/>
                  <a:pt x="87114" y="161726"/>
                  <a:pt x="86321" y="194667"/>
                </a:cubicBezTo>
                <a:lnTo>
                  <a:pt x="167283" y="194667"/>
                </a:lnTo>
                <a:lnTo>
                  <a:pt x="167283" y="361950"/>
                </a:lnTo>
                <a:lnTo>
                  <a:pt x="0" y="361950"/>
                </a:lnTo>
                <a:lnTo>
                  <a:pt x="0" y="242292"/>
                </a:lnTo>
                <a:cubicBezTo>
                  <a:pt x="0" y="193873"/>
                  <a:pt x="4267" y="155674"/>
                  <a:pt x="12800" y="127694"/>
                </a:cubicBezTo>
                <a:cubicBezTo>
                  <a:pt x="21332" y="99714"/>
                  <a:pt x="37108" y="74612"/>
                  <a:pt x="60127" y="52387"/>
                </a:cubicBezTo>
                <a:cubicBezTo>
                  <a:pt x="83146" y="30162"/>
                  <a:pt x="112514" y="12700"/>
                  <a:pt x="14823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E0A52150-2328-409C-A2FE-D86FABE3FEA0}"/>
              </a:ext>
            </a:extLst>
          </p:cNvPr>
          <p:cNvSpPr txBox="1"/>
          <p:nvPr/>
        </p:nvSpPr>
        <p:spPr>
          <a:xfrm rot="10800000">
            <a:off x="4708446" y="2279374"/>
            <a:ext cx="460177" cy="361950"/>
          </a:xfrm>
          <a:custGeom>
            <a:avLst/>
            <a:gdLst/>
            <a:ahLst/>
            <a:cxnLst/>
            <a:rect l="l" t="t" r="r" b="b"/>
            <a:pathLst>
              <a:path w="460177" h="361950">
                <a:moveTo>
                  <a:pt x="167283" y="361950"/>
                </a:moveTo>
                <a:lnTo>
                  <a:pt x="0" y="361950"/>
                </a:lnTo>
                <a:lnTo>
                  <a:pt x="0" y="242292"/>
                </a:lnTo>
                <a:cubicBezTo>
                  <a:pt x="0" y="193873"/>
                  <a:pt x="4266" y="155674"/>
                  <a:pt x="12800" y="127694"/>
                </a:cubicBezTo>
                <a:cubicBezTo>
                  <a:pt x="21333" y="99714"/>
                  <a:pt x="37108" y="74612"/>
                  <a:pt x="60127" y="52387"/>
                </a:cubicBezTo>
                <a:cubicBezTo>
                  <a:pt x="83146" y="30162"/>
                  <a:pt x="112515" y="12700"/>
                  <a:pt x="148233" y="0"/>
                </a:cubicBezTo>
                <a:lnTo>
                  <a:pt x="180975" y="69056"/>
                </a:lnTo>
                <a:cubicBezTo>
                  <a:pt x="147638" y="80168"/>
                  <a:pt x="123726" y="95647"/>
                  <a:pt x="109240" y="115490"/>
                </a:cubicBezTo>
                <a:cubicBezTo>
                  <a:pt x="94754" y="135334"/>
                  <a:pt x="87115" y="161726"/>
                  <a:pt x="86321" y="194667"/>
                </a:cubicBezTo>
                <a:lnTo>
                  <a:pt x="167283" y="194667"/>
                </a:lnTo>
                <a:close/>
                <a:moveTo>
                  <a:pt x="446485" y="361950"/>
                </a:moveTo>
                <a:lnTo>
                  <a:pt x="279202" y="361950"/>
                </a:lnTo>
                <a:lnTo>
                  <a:pt x="279202" y="242292"/>
                </a:lnTo>
                <a:cubicBezTo>
                  <a:pt x="279202" y="193476"/>
                  <a:pt x="283468" y="155178"/>
                  <a:pt x="292001" y="127397"/>
                </a:cubicBezTo>
                <a:cubicBezTo>
                  <a:pt x="300534" y="99615"/>
                  <a:pt x="316409" y="74612"/>
                  <a:pt x="339626" y="52387"/>
                </a:cubicBezTo>
                <a:cubicBezTo>
                  <a:pt x="362843" y="30162"/>
                  <a:pt x="392113" y="12700"/>
                  <a:pt x="427435" y="0"/>
                </a:cubicBezTo>
                <a:lnTo>
                  <a:pt x="460177" y="69056"/>
                </a:lnTo>
                <a:cubicBezTo>
                  <a:pt x="426840" y="80168"/>
                  <a:pt x="402928" y="95647"/>
                  <a:pt x="388442" y="115490"/>
                </a:cubicBezTo>
                <a:cubicBezTo>
                  <a:pt x="373956" y="135334"/>
                  <a:pt x="366316" y="161726"/>
                  <a:pt x="365522" y="194667"/>
                </a:cubicBezTo>
                <a:lnTo>
                  <a:pt x="446485" y="194667"/>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dirty="0">
              <a:solidFill>
                <a:schemeClr val="bg1"/>
              </a:solidFill>
              <a:cs typeface="Arial" pitchFamily="34" charset="0"/>
            </a:endParaRPr>
          </a:p>
        </p:txBody>
      </p:sp>
      <p:sp>
        <p:nvSpPr>
          <p:cNvPr id="7" name="TextBox 6">
            <a:extLst>
              <a:ext uri="{FF2B5EF4-FFF2-40B4-BE49-F238E27FC236}">
                <a16:creationId xmlns:a16="http://schemas.microsoft.com/office/drawing/2014/main" xmlns="" id="{6093B513-7F65-4056-9ACA-2C372D18101E}"/>
              </a:ext>
            </a:extLst>
          </p:cNvPr>
          <p:cNvSpPr txBox="1"/>
          <p:nvPr/>
        </p:nvSpPr>
        <p:spPr>
          <a:xfrm>
            <a:off x="7205812" y="5309743"/>
            <a:ext cx="4504988" cy="840230"/>
          </a:xfrm>
          <a:prstGeom prst="rect">
            <a:avLst/>
          </a:prstGeom>
          <a:noFill/>
          <a:effectLst/>
        </p:spPr>
        <p:txBody>
          <a:bodyPr wrap="square" rtlCol="0" anchor="ctr">
            <a:spAutoFit/>
          </a:bodyPr>
          <a:lstStyle>
            <a:defPPr>
              <a:defRPr lang="en-US"/>
            </a:defPPr>
            <a:lvl1pPr indent="0" algn="ctr">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en-US" dirty="0" smtClean="0">
                <a:effectLst/>
              </a:rPr>
              <a:t>PHARMACY</a:t>
            </a:r>
            <a:endParaRPr lang="en-US" dirty="0">
              <a:effectLst/>
            </a:endParaRPr>
          </a:p>
        </p:txBody>
      </p:sp>
    </p:spTree>
    <p:extLst>
      <p:ext uri="{BB962C8B-B14F-4D97-AF65-F5344CB8AC3E}">
        <p14:creationId xmlns:p14="http://schemas.microsoft.com/office/powerpoint/2010/main" xmlns="" val="1404339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OBIETTIVI</a:t>
            </a:r>
            <a:endParaRPr lang="en-US" dirty="0"/>
          </a:p>
        </p:txBody>
      </p:sp>
      <p:sp>
        <p:nvSpPr>
          <p:cNvPr id="15"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5121155" y="2515212"/>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7" name="Rectangle 6">
            <a:extLst>
              <a:ext uri="{FF2B5EF4-FFF2-40B4-BE49-F238E27FC236}">
                <a16:creationId xmlns:a16="http://schemas.microsoft.com/office/drawing/2014/main" xmlns="" id="{32F3F0E6-52D5-4A83-A5FF-450CC26CE1A7}"/>
              </a:ext>
            </a:extLst>
          </p:cNvPr>
          <p:cNvSpPr>
            <a:spLocks noChangeArrowheads="1"/>
          </p:cNvSpPr>
          <p:nvPr/>
        </p:nvSpPr>
        <p:spPr bwMode="auto">
          <a:xfrm>
            <a:off x="4827470" y="3478967"/>
            <a:ext cx="6489507" cy="825874"/>
          </a:xfrm>
          <a:prstGeom prst="roundRect">
            <a:avLst>
              <a:gd name="adj" fmla="val 50000"/>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8" name="Rectangle 6">
            <a:extLst>
              <a:ext uri="{FF2B5EF4-FFF2-40B4-BE49-F238E27FC236}">
                <a16:creationId xmlns:a16="http://schemas.microsoft.com/office/drawing/2014/main" xmlns="" id="{271C3D05-6A7D-4C82-B36F-107117B31E15}"/>
              </a:ext>
            </a:extLst>
          </p:cNvPr>
          <p:cNvSpPr>
            <a:spLocks noChangeArrowheads="1"/>
          </p:cNvSpPr>
          <p:nvPr/>
        </p:nvSpPr>
        <p:spPr bwMode="auto">
          <a:xfrm>
            <a:off x="4533786" y="4442722"/>
            <a:ext cx="6489507" cy="825874"/>
          </a:xfrm>
          <a:prstGeom prst="roundRect">
            <a:avLst>
              <a:gd name="adj" fmla="val 50000"/>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39" name="Oval 38">
            <a:extLst>
              <a:ext uri="{FF2B5EF4-FFF2-40B4-BE49-F238E27FC236}">
                <a16:creationId xmlns:a16="http://schemas.microsoft.com/office/drawing/2014/main" xmlns="" id="{AFABB119-6FF8-4B6F-AE21-DD58D9B88A82}"/>
              </a:ext>
            </a:extLst>
          </p:cNvPr>
          <p:cNvSpPr/>
          <p:nvPr/>
        </p:nvSpPr>
        <p:spPr>
          <a:xfrm>
            <a:off x="5223755" y="260215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4F65CF3E-194D-4244-AA24-11EF8570B139}"/>
              </a:ext>
            </a:extLst>
          </p:cNvPr>
          <p:cNvSpPr/>
          <p:nvPr/>
        </p:nvSpPr>
        <p:spPr>
          <a:xfrm>
            <a:off x="4931462" y="356578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41D9C889-E0D5-4BE4-A3F3-CE4D6C27FD18}"/>
              </a:ext>
            </a:extLst>
          </p:cNvPr>
          <p:cNvSpPr/>
          <p:nvPr/>
        </p:nvSpPr>
        <p:spPr>
          <a:xfrm>
            <a:off x="4639170" y="452941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17EB2AFB-8900-4059-B03D-C816AAC7AFAC}"/>
              </a:ext>
            </a:extLst>
          </p:cNvPr>
          <p:cNvSpPr/>
          <p:nvPr/>
        </p:nvSpPr>
        <p:spPr>
          <a:xfrm>
            <a:off x="4346878" y="5493049"/>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68E23C1F-D9F0-41C1-B3C5-0E5FE3F8A387}"/>
              </a:ext>
            </a:extLst>
          </p:cNvPr>
          <p:cNvSpPr txBox="1"/>
          <p:nvPr/>
        </p:nvSpPr>
        <p:spPr>
          <a:xfrm flipH="1">
            <a:off x="5210124" y="2672321"/>
            <a:ext cx="665382" cy="523220"/>
          </a:xfrm>
          <a:prstGeom prst="rect">
            <a:avLst/>
          </a:prstGeom>
          <a:noFill/>
        </p:spPr>
        <p:txBody>
          <a:bodyPr wrap="square" rtlCol="0">
            <a:spAutoFit/>
          </a:bodyPr>
          <a:lstStyle/>
          <a:p>
            <a:pPr algn="ctr"/>
            <a:r>
              <a:rPr lang="en-US" altLang="ko-KR" sz="2800" b="1" dirty="0">
                <a:solidFill>
                  <a:schemeClr val="accent1"/>
                </a:solidFill>
                <a:cs typeface="Calibri" pitchFamily="34" charset="0"/>
              </a:rPr>
              <a:t>01</a:t>
            </a:r>
            <a:endParaRPr lang="ko-KR" altLang="en-US" sz="2800" b="1" dirty="0">
              <a:solidFill>
                <a:schemeClr val="accent1"/>
              </a:solidFill>
              <a:cs typeface="Calibri" pitchFamily="34" charset="0"/>
            </a:endParaRPr>
          </a:p>
        </p:txBody>
      </p:sp>
      <p:sp>
        <p:nvSpPr>
          <p:cNvPr id="44" name="TextBox 43">
            <a:extLst>
              <a:ext uri="{FF2B5EF4-FFF2-40B4-BE49-F238E27FC236}">
                <a16:creationId xmlns:a16="http://schemas.microsoft.com/office/drawing/2014/main" xmlns="" id="{3D9809CA-B7E3-4B68-ACFD-A76A016A5EB7}"/>
              </a:ext>
            </a:extLst>
          </p:cNvPr>
          <p:cNvSpPr txBox="1"/>
          <p:nvPr/>
        </p:nvSpPr>
        <p:spPr>
          <a:xfrm flipH="1">
            <a:off x="4917831" y="3635643"/>
            <a:ext cx="665382" cy="523220"/>
          </a:xfrm>
          <a:prstGeom prst="rect">
            <a:avLst/>
          </a:prstGeom>
          <a:noFill/>
        </p:spPr>
        <p:txBody>
          <a:bodyPr wrap="square" rtlCol="0">
            <a:spAutoFit/>
          </a:bodyPr>
          <a:lstStyle/>
          <a:p>
            <a:pPr algn="ctr"/>
            <a:r>
              <a:rPr lang="en-US" altLang="ko-KR" sz="2800" b="1" dirty="0">
                <a:solidFill>
                  <a:schemeClr val="accent2"/>
                </a:solidFill>
                <a:cs typeface="Calibri" pitchFamily="34" charset="0"/>
              </a:rPr>
              <a:t>02</a:t>
            </a:r>
            <a:endParaRPr lang="ko-KR" altLang="en-US" sz="2800" b="1" dirty="0">
              <a:solidFill>
                <a:schemeClr val="accent2"/>
              </a:solidFill>
              <a:cs typeface="Calibri" pitchFamily="34" charset="0"/>
            </a:endParaRPr>
          </a:p>
        </p:txBody>
      </p:sp>
      <p:sp>
        <p:nvSpPr>
          <p:cNvPr id="45" name="TextBox 44">
            <a:extLst>
              <a:ext uri="{FF2B5EF4-FFF2-40B4-BE49-F238E27FC236}">
                <a16:creationId xmlns:a16="http://schemas.microsoft.com/office/drawing/2014/main" xmlns="" id="{3E5F8462-4AB9-4414-9A4D-93D65BE132BF}"/>
              </a:ext>
            </a:extLst>
          </p:cNvPr>
          <p:cNvSpPr txBox="1"/>
          <p:nvPr/>
        </p:nvSpPr>
        <p:spPr>
          <a:xfrm flipH="1">
            <a:off x="4625539" y="4598965"/>
            <a:ext cx="665382" cy="523220"/>
          </a:xfrm>
          <a:prstGeom prst="rect">
            <a:avLst/>
          </a:prstGeom>
          <a:noFill/>
        </p:spPr>
        <p:txBody>
          <a:bodyPr wrap="square" rtlCol="0">
            <a:spAutoFit/>
          </a:bodyPr>
          <a:lstStyle/>
          <a:p>
            <a:pPr algn="ctr"/>
            <a:r>
              <a:rPr lang="en-US" altLang="ko-KR" sz="2800" b="1" dirty="0">
                <a:solidFill>
                  <a:schemeClr val="accent3"/>
                </a:solidFill>
                <a:cs typeface="Calibri" pitchFamily="34" charset="0"/>
              </a:rPr>
              <a:t>03</a:t>
            </a:r>
            <a:endParaRPr lang="ko-KR" altLang="en-US" sz="2800" b="1" dirty="0">
              <a:solidFill>
                <a:schemeClr val="accent3"/>
              </a:solidFill>
              <a:cs typeface="Calibri" pitchFamily="34" charset="0"/>
            </a:endParaRPr>
          </a:p>
        </p:txBody>
      </p:sp>
      <p:grpSp>
        <p:nvGrpSpPr>
          <p:cNvPr id="19" name="Group 46">
            <a:extLst>
              <a:ext uri="{FF2B5EF4-FFF2-40B4-BE49-F238E27FC236}">
                <a16:creationId xmlns:a16="http://schemas.microsoft.com/office/drawing/2014/main" xmlns="" id="{CEE8E24B-7A6A-4BCB-9213-E6532F0ECD4B}"/>
              </a:ext>
            </a:extLst>
          </p:cNvPr>
          <p:cNvGrpSpPr/>
          <p:nvPr/>
        </p:nvGrpSpPr>
        <p:grpSpPr>
          <a:xfrm>
            <a:off x="6018062" y="2573580"/>
            <a:ext cx="5178473" cy="703010"/>
            <a:chOff x="2135876" y="1656375"/>
            <a:chExt cx="2138114" cy="703010"/>
          </a:xfrm>
        </p:grpSpPr>
        <p:sp>
          <p:nvSpPr>
            <p:cNvPr id="48" name="TextBox 47">
              <a:extLst>
                <a:ext uri="{FF2B5EF4-FFF2-40B4-BE49-F238E27FC236}">
                  <a16:creationId xmlns:a16="http://schemas.microsoft.com/office/drawing/2014/main" xmlns="" id="{FA20211C-56F4-45EE-92E0-2323A132A78E}"/>
                </a:ext>
              </a:extLst>
            </p:cNvPr>
            <p:cNvSpPr txBox="1"/>
            <p:nvPr/>
          </p:nvSpPr>
          <p:spPr>
            <a:xfrm>
              <a:off x="2135876" y="1897720"/>
              <a:ext cx="2138114" cy="461665"/>
            </a:xfrm>
            <a:prstGeom prst="rect">
              <a:avLst/>
            </a:prstGeom>
            <a:noFill/>
          </p:spPr>
          <p:txBody>
            <a:bodyPr wrap="square" rtlCol="0">
              <a:spAutoFit/>
            </a:bodyPr>
            <a:lstStyle/>
            <a:p>
              <a:r>
                <a:rPr lang="en-US" altLang="ko-KR" sz="1200" dirty="0" err="1">
                  <a:solidFill>
                    <a:schemeClr val="bg1"/>
                  </a:solidFill>
                  <a:cs typeface="Arial" pitchFamily="34" charset="0"/>
                </a:rPr>
                <a:t>Permette</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risparmaire</a:t>
              </a:r>
              <a:r>
                <a:rPr lang="en-US" altLang="ko-KR" sz="1200" dirty="0">
                  <a:solidFill>
                    <a:schemeClr val="bg1"/>
                  </a:solidFill>
                  <a:cs typeface="Arial" pitchFamily="34" charset="0"/>
                </a:rPr>
                <a:t> il tempo </a:t>
              </a:r>
              <a:r>
                <a:rPr lang="en-US" altLang="ko-KR" sz="1200" dirty="0" err="1">
                  <a:solidFill>
                    <a:schemeClr val="bg1"/>
                  </a:solidFill>
                  <a:cs typeface="Arial" pitchFamily="34" charset="0"/>
                </a:rPr>
                <a:t>che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sarebbe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necessario</a:t>
              </a:r>
              <a:r>
                <a:rPr lang="en-US" altLang="ko-KR" sz="1200" dirty="0">
                  <a:solidFill>
                    <a:schemeClr val="bg1"/>
                  </a:solidFill>
                  <a:cs typeface="Arial" pitchFamily="34" charset="0"/>
                </a:rPr>
                <a:t> per </a:t>
              </a:r>
              <a:r>
                <a:rPr lang="en-US" altLang="ko-KR" sz="1200" dirty="0" err="1">
                  <a:solidFill>
                    <a:schemeClr val="bg1"/>
                  </a:solidFill>
                  <a:cs typeface="Arial" pitchFamily="34" charset="0"/>
                </a:rPr>
                <a:t>consultare</a:t>
              </a:r>
              <a:r>
                <a:rPr lang="en-US" altLang="ko-KR" sz="1200" dirty="0">
                  <a:solidFill>
                    <a:schemeClr val="bg1"/>
                  </a:solidFill>
                  <a:cs typeface="Arial" pitchFamily="34" charset="0"/>
                </a:rPr>
                <a:t> </a:t>
              </a:r>
              <a:r>
                <a:rPr lang="en-US" altLang="ko-KR" sz="1200" dirty="0" smtClean="0">
                  <a:solidFill>
                    <a:schemeClr val="bg1"/>
                  </a:solidFill>
                  <a:cs typeface="Arial" pitchFamily="34" charset="0"/>
                </a:rPr>
                <a:t>le </a:t>
              </a:r>
              <a:r>
                <a:rPr lang="en-US" altLang="ko-KR" sz="1200" dirty="0" err="1" smtClean="0">
                  <a:solidFill>
                    <a:schemeClr val="bg1"/>
                  </a:solidFill>
                  <a:cs typeface="Arial" pitchFamily="34" charset="0"/>
                </a:rPr>
                <a:t>malattie</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su</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svariati</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siti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manualmente</a:t>
              </a:r>
              <a:r>
                <a:rPr lang="en-US" altLang="ko-KR" sz="1200" dirty="0">
                  <a:solidFill>
                    <a:schemeClr val="bg1"/>
                  </a:solidFill>
                  <a:cs typeface="Arial" pitchFamily="34" charset="0"/>
                </a:rPr>
                <a:t>.</a:t>
              </a:r>
            </a:p>
          </p:txBody>
        </p:sp>
        <p:sp>
          <p:nvSpPr>
            <p:cNvPr id="49" name="TextBox 48">
              <a:extLst>
                <a:ext uri="{FF2B5EF4-FFF2-40B4-BE49-F238E27FC236}">
                  <a16:creationId xmlns:a16="http://schemas.microsoft.com/office/drawing/2014/main" xmlns="" id="{D7932ED6-6FF7-474D-80E8-7C8EB55CB93C}"/>
                </a:ext>
              </a:extLst>
            </p:cNvPr>
            <p:cNvSpPr txBox="1"/>
            <p:nvPr/>
          </p:nvSpPr>
          <p:spPr>
            <a:xfrm>
              <a:off x="2135876" y="1656375"/>
              <a:ext cx="2138114" cy="276999"/>
            </a:xfrm>
            <a:prstGeom prst="rect">
              <a:avLst/>
            </a:prstGeom>
            <a:noFill/>
          </p:spPr>
          <p:txBody>
            <a:bodyPr wrap="square" rtlCol="0" anchor="ctr">
              <a:spAutoFit/>
            </a:bodyPr>
            <a:lstStyle/>
            <a:p>
              <a:r>
                <a:rPr lang="en-US" altLang="ko-KR" sz="1200" b="1" dirty="0">
                  <a:solidFill>
                    <a:schemeClr val="bg1"/>
                  </a:solidFill>
                  <a:cs typeface="Arial" pitchFamily="34" charset="0"/>
                </a:rPr>
                <a:t>DIMINUZIONE DEL TEMPO SPRECATO</a:t>
              </a:r>
              <a:endParaRPr lang="ko-KR" altLang="en-US" sz="1200" b="1" dirty="0">
                <a:solidFill>
                  <a:schemeClr val="bg1"/>
                </a:solidFill>
                <a:cs typeface="Arial" pitchFamily="34" charset="0"/>
              </a:endParaRPr>
            </a:p>
          </p:txBody>
        </p:sp>
      </p:grpSp>
      <p:grpSp>
        <p:nvGrpSpPr>
          <p:cNvPr id="20" name="Group 49">
            <a:extLst>
              <a:ext uri="{FF2B5EF4-FFF2-40B4-BE49-F238E27FC236}">
                <a16:creationId xmlns:a16="http://schemas.microsoft.com/office/drawing/2014/main" xmlns="" id="{BAE9F56D-6553-43B5-8E24-1C10A9656C1C}"/>
              </a:ext>
            </a:extLst>
          </p:cNvPr>
          <p:cNvGrpSpPr/>
          <p:nvPr/>
        </p:nvGrpSpPr>
        <p:grpSpPr>
          <a:xfrm>
            <a:off x="5727012" y="3540158"/>
            <a:ext cx="5178473" cy="703010"/>
            <a:chOff x="2135876" y="1656375"/>
            <a:chExt cx="2138114" cy="703010"/>
          </a:xfrm>
        </p:grpSpPr>
        <p:sp>
          <p:nvSpPr>
            <p:cNvPr id="51" name="TextBox 50">
              <a:extLst>
                <a:ext uri="{FF2B5EF4-FFF2-40B4-BE49-F238E27FC236}">
                  <a16:creationId xmlns:a16="http://schemas.microsoft.com/office/drawing/2014/main" xmlns="" id="{2CC891E9-F1CA-4624-9FDA-3B9C8F0DFC9E}"/>
                </a:ext>
              </a:extLst>
            </p:cNvPr>
            <p:cNvSpPr txBox="1"/>
            <p:nvPr/>
          </p:nvSpPr>
          <p:spPr>
            <a:xfrm>
              <a:off x="2135876" y="1897720"/>
              <a:ext cx="2138114" cy="461665"/>
            </a:xfrm>
            <a:prstGeom prst="rect">
              <a:avLst/>
            </a:prstGeom>
            <a:noFill/>
          </p:spPr>
          <p:txBody>
            <a:bodyPr wrap="square" rtlCol="0">
              <a:spAutoFit/>
            </a:bodyPr>
            <a:lstStyle/>
            <a:p>
              <a:r>
                <a:rPr lang="en-US" altLang="ko-KR" sz="1200" dirty="0" err="1" smtClean="0">
                  <a:solidFill>
                    <a:schemeClr val="bg1"/>
                  </a:solidFill>
                  <a:cs typeface="Arial" pitchFamily="34" charset="0"/>
                </a:rPr>
                <a:t>Sviluppare</a:t>
              </a:r>
              <a:r>
                <a:rPr lang="en-US" altLang="ko-KR" sz="1200" dirty="0" smtClean="0">
                  <a:solidFill>
                    <a:schemeClr val="bg1"/>
                  </a:solidFill>
                  <a:cs typeface="Arial" pitchFamily="34" charset="0"/>
                </a:rPr>
                <a:t> un software in lingua </a:t>
              </a:r>
              <a:r>
                <a:rPr lang="en-US" altLang="ko-KR" sz="1200" dirty="0" err="1" smtClean="0">
                  <a:solidFill>
                    <a:schemeClr val="bg1"/>
                  </a:solidFill>
                  <a:cs typeface="Arial" pitchFamily="34" charset="0"/>
                </a:rPr>
                <a:t>inglese</a:t>
              </a:r>
              <a:r>
                <a:rPr lang="en-US" altLang="ko-KR" sz="1200" dirty="0" smtClean="0">
                  <a:solidFill>
                    <a:schemeClr val="bg1"/>
                  </a:solidFill>
                  <a:cs typeface="Arial" pitchFamily="34" charset="0"/>
                </a:rPr>
                <a:t> in </a:t>
              </a:r>
              <a:r>
                <a:rPr lang="en-US" altLang="ko-KR" sz="1200" dirty="0" err="1" smtClean="0">
                  <a:solidFill>
                    <a:schemeClr val="bg1"/>
                  </a:solidFill>
                  <a:cs typeface="Arial" pitchFamily="34" charset="0"/>
                </a:rPr>
                <a:t>modo</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che</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possa</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essere</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utilizzato</a:t>
              </a:r>
              <a:r>
                <a:rPr lang="en-US" altLang="ko-KR" sz="1200" dirty="0" smtClean="0">
                  <a:solidFill>
                    <a:schemeClr val="bg1"/>
                  </a:solidFill>
                  <a:cs typeface="Arial" pitchFamily="34" charset="0"/>
                </a:rPr>
                <a:t> in </a:t>
              </a:r>
              <a:r>
                <a:rPr lang="en-US" altLang="ko-KR" sz="1200" dirty="0" err="1" smtClean="0">
                  <a:solidFill>
                    <a:schemeClr val="bg1"/>
                  </a:solidFill>
                  <a:cs typeface="Arial" pitchFamily="34" charset="0"/>
                </a:rPr>
                <a:t>qualsiasi</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paese</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52" name="TextBox 51">
              <a:extLst>
                <a:ext uri="{FF2B5EF4-FFF2-40B4-BE49-F238E27FC236}">
                  <a16:creationId xmlns:a16="http://schemas.microsoft.com/office/drawing/2014/main" xmlns="" id="{F1E3D86D-2C72-4DBB-AE0F-B943A8F4D03F}"/>
                </a:ext>
              </a:extLst>
            </p:cNvPr>
            <p:cNvSpPr txBox="1"/>
            <p:nvPr/>
          </p:nvSpPr>
          <p:spPr>
            <a:xfrm>
              <a:off x="2135876" y="1656375"/>
              <a:ext cx="2138114" cy="276999"/>
            </a:xfrm>
            <a:prstGeom prst="rect">
              <a:avLst/>
            </a:prstGeom>
            <a:noFill/>
          </p:spPr>
          <p:txBody>
            <a:bodyPr wrap="square" rtlCol="0" anchor="ctr">
              <a:spAutoFit/>
            </a:bodyPr>
            <a:lstStyle/>
            <a:p>
              <a:r>
                <a:rPr lang="en-US" altLang="ko-KR" sz="1200" b="1" dirty="0" smtClean="0">
                  <a:solidFill>
                    <a:schemeClr val="bg1"/>
                  </a:solidFill>
                  <a:cs typeface="Arial" pitchFamily="34" charset="0"/>
                </a:rPr>
                <a:t>REALIZZARE APPLICAZIONE A LIVELLO GLOBALE</a:t>
              </a:r>
              <a:endParaRPr lang="ko-KR" altLang="en-US" sz="1200" b="1" dirty="0">
                <a:solidFill>
                  <a:schemeClr val="bg1"/>
                </a:solidFill>
                <a:cs typeface="Arial" pitchFamily="34" charset="0"/>
              </a:endParaRPr>
            </a:p>
          </p:txBody>
        </p:sp>
      </p:grpSp>
      <p:grpSp>
        <p:nvGrpSpPr>
          <p:cNvPr id="21" name="Group 52">
            <a:extLst>
              <a:ext uri="{FF2B5EF4-FFF2-40B4-BE49-F238E27FC236}">
                <a16:creationId xmlns:a16="http://schemas.microsoft.com/office/drawing/2014/main" xmlns="" id="{96FE2442-0013-4F59-9DBB-AC244421D97E}"/>
              </a:ext>
            </a:extLst>
          </p:cNvPr>
          <p:cNvGrpSpPr/>
          <p:nvPr/>
        </p:nvGrpSpPr>
        <p:grpSpPr>
          <a:xfrm>
            <a:off x="5435963" y="4506736"/>
            <a:ext cx="5178473" cy="518344"/>
            <a:chOff x="2135876" y="1656375"/>
            <a:chExt cx="2138114" cy="518344"/>
          </a:xfrm>
        </p:grpSpPr>
        <p:sp>
          <p:nvSpPr>
            <p:cNvPr id="54" name="TextBox 53">
              <a:extLst>
                <a:ext uri="{FF2B5EF4-FFF2-40B4-BE49-F238E27FC236}">
                  <a16:creationId xmlns:a16="http://schemas.microsoft.com/office/drawing/2014/main" xmlns="" id="{01EE3C01-4148-459D-95BA-AE42653B35D2}"/>
                </a:ext>
              </a:extLst>
            </p:cNvPr>
            <p:cNvSpPr txBox="1"/>
            <p:nvPr/>
          </p:nvSpPr>
          <p:spPr>
            <a:xfrm>
              <a:off x="2135876" y="1897720"/>
              <a:ext cx="2138114" cy="276999"/>
            </a:xfrm>
            <a:prstGeom prst="rect">
              <a:avLst/>
            </a:prstGeom>
            <a:noFill/>
          </p:spPr>
          <p:txBody>
            <a:bodyPr wrap="square" rtlCol="0">
              <a:spAutoFit/>
            </a:bodyPr>
            <a:lstStyle/>
            <a:p>
              <a:r>
                <a:rPr lang="en-US" altLang="ko-KR" sz="1200" dirty="0" err="1">
                  <a:solidFill>
                    <a:schemeClr val="bg1"/>
                  </a:solidFill>
                  <a:cs typeface="Arial" pitchFamily="34" charset="0"/>
                </a:rPr>
                <a:t>Ottenimento</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risultati</a:t>
              </a:r>
              <a:r>
                <a:rPr lang="en-US" altLang="ko-KR" sz="1200" dirty="0">
                  <a:solidFill>
                    <a:schemeClr val="bg1"/>
                  </a:solidFill>
                  <a:cs typeface="Arial" pitchFamily="34" charset="0"/>
                </a:rPr>
                <a:t> in modo </a:t>
              </a:r>
              <a:r>
                <a:rPr lang="en-US" altLang="ko-KR" sz="1200" dirty="0" err="1">
                  <a:solidFill>
                    <a:schemeClr val="bg1"/>
                  </a:solidFill>
                  <a:cs typeface="Arial" pitchFamily="34" charset="0"/>
                </a:rPr>
                <a:t>rapido</a:t>
              </a:r>
              <a:r>
                <a:rPr lang="en-US" altLang="ko-KR" sz="1200" dirty="0">
                  <a:solidFill>
                    <a:schemeClr val="bg1"/>
                  </a:solidFill>
                  <a:cs typeface="Arial" pitchFamily="34" charset="0"/>
                </a:rPr>
                <a:t> ed </a:t>
              </a:r>
              <a:r>
                <a:rPr lang="en-US" altLang="ko-KR" sz="1200" dirty="0" err="1">
                  <a:solidFill>
                    <a:schemeClr val="bg1"/>
                  </a:solidFill>
                  <a:cs typeface="Arial" pitchFamily="34" charset="0"/>
                </a:rPr>
                <a:t>efficace</a:t>
              </a:r>
              <a:r>
                <a:rPr lang="en-US" altLang="ko-KR" sz="1200" dirty="0">
                  <a:solidFill>
                    <a:schemeClr val="bg1"/>
                  </a:solidFill>
                  <a:cs typeface="Arial" pitchFamily="34" charset="0"/>
                </a:rPr>
                <a:t>.</a:t>
              </a:r>
            </a:p>
          </p:txBody>
        </p:sp>
        <p:sp>
          <p:nvSpPr>
            <p:cNvPr id="55" name="TextBox 54">
              <a:extLst>
                <a:ext uri="{FF2B5EF4-FFF2-40B4-BE49-F238E27FC236}">
                  <a16:creationId xmlns:a16="http://schemas.microsoft.com/office/drawing/2014/main" xmlns="" id="{9A72F55F-45B9-4ACC-9169-959086B95E7E}"/>
                </a:ext>
              </a:extLst>
            </p:cNvPr>
            <p:cNvSpPr txBox="1"/>
            <p:nvPr/>
          </p:nvSpPr>
          <p:spPr>
            <a:xfrm>
              <a:off x="2135876" y="1656375"/>
              <a:ext cx="2138114" cy="276999"/>
            </a:xfrm>
            <a:prstGeom prst="rect">
              <a:avLst/>
            </a:prstGeom>
            <a:noFill/>
          </p:spPr>
          <p:txBody>
            <a:bodyPr wrap="square" rtlCol="0" anchor="ctr">
              <a:spAutoFit/>
            </a:bodyPr>
            <a:lstStyle/>
            <a:p>
              <a:r>
                <a:rPr lang="en-US" altLang="ko-KR" sz="1200" b="1" dirty="0">
                  <a:solidFill>
                    <a:schemeClr val="bg1"/>
                  </a:solidFill>
                  <a:cs typeface="Arial" pitchFamily="34" charset="0"/>
                </a:rPr>
                <a:t>SODDISFARE I CLIENTI</a:t>
              </a:r>
              <a:endParaRPr lang="ko-KR" altLang="en-US" sz="1200" b="1" dirty="0">
                <a:solidFill>
                  <a:schemeClr val="bg1"/>
                </a:solidFill>
                <a:cs typeface="Arial" pitchFamily="34" charset="0"/>
              </a:endParaRPr>
            </a:p>
          </p:txBody>
        </p:sp>
      </p:grpSp>
      <p:sp>
        <p:nvSpPr>
          <p:cNvPr id="59" name="TextBox 58">
            <a:extLst>
              <a:ext uri="{FF2B5EF4-FFF2-40B4-BE49-F238E27FC236}">
                <a16:creationId xmlns:a16="http://schemas.microsoft.com/office/drawing/2014/main" xmlns="" id="{6BC5C9A8-DEE7-4B2C-8FA7-8E8568F85456}"/>
              </a:ext>
            </a:extLst>
          </p:cNvPr>
          <p:cNvSpPr txBox="1"/>
          <p:nvPr/>
        </p:nvSpPr>
        <p:spPr>
          <a:xfrm>
            <a:off x="7343192" y="1935965"/>
            <a:ext cx="4058678" cy="523220"/>
          </a:xfrm>
          <a:prstGeom prst="rect">
            <a:avLst/>
          </a:prstGeom>
          <a:noFill/>
        </p:spPr>
        <p:txBody>
          <a:bodyPr wrap="square" rtlCol="0" anchor="ctr">
            <a:spAutoFit/>
          </a:bodyPr>
          <a:lstStyle/>
          <a:p>
            <a:pPr algn="dist"/>
            <a:r>
              <a:rPr lang="en-US" altLang="ko-KR" sz="2800" dirty="0" smtClean="0">
                <a:solidFill>
                  <a:schemeClr val="accent4"/>
                </a:solidFill>
                <a:cs typeface="Arial" pitchFamily="34" charset="0"/>
              </a:rPr>
              <a:t>PHARMACY</a:t>
            </a:r>
            <a:endParaRPr lang="ko-KR" altLang="en-US" sz="2800" dirty="0">
              <a:solidFill>
                <a:schemeClr val="accent4"/>
              </a:solidFill>
              <a:cs typeface="Arial" pitchFamily="34" charset="0"/>
            </a:endParaRPr>
          </a:p>
        </p:txBody>
      </p:sp>
      <p:sp>
        <p:nvSpPr>
          <p:cNvPr id="60" name="TextBox 59">
            <a:extLst>
              <a:ext uri="{FF2B5EF4-FFF2-40B4-BE49-F238E27FC236}">
                <a16:creationId xmlns:a16="http://schemas.microsoft.com/office/drawing/2014/main" xmlns="" id="{BE24024B-CEF1-4F9E-8DA3-538F8D1A4F65}"/>
              </a:ext>
            </a:extLst>
          </p:cNvPr>
          <p:cNvSpPr txBox="1"/>
          <p:nvPr/>
        </p:nvSpPr>
        <p:spPr>
          <a:xfrm>
            <a:off x="7897402" y="1383980"/>
            <a:ext cx="3504468" cy="646331"/>
          </a:xfrm>
          <a:prstGeom prst="rect">
            <a:avLst/>
          </a:prstGeom>
          <a:noFill/>
        </p:spPr>
        <p:txBody>
          <a:bodyPr wrap="square" rtlCol="0" anchor="ctr">
            <a:spAutoFit/>
          </a:bodyPr>
          <a:lstStyle/>
          <a:p>
            <a:pPr algn="dist"/>
            <a:r>
              <a:rPr lang="en-US" altLang="ko-KR" sz="3600" dirty="0" smtClean="0">
                <a:solidFill>
                  <a:schemeClr val="accent3">
                    <a:lumMod val="60000"/>
                    <a:lumOff val="40000"/>
                  </a:schemeClr>
                </a:solidFill>
                <a:cs typeface="Arial" pitchFamily="34" charset="0"/>
              </a:rPr>
              <a:t>HEALTH</a:t>
            </a:r>
            <a:endParaRPr lang="ko-KR" altLang="en-US" sz="3600" dirty="0">
              <a:solidFill>
                <a:schemeClr val="accent3">
                  <a:lumMod val="60000"/>
                  <a:lumOff val="40000"/>
                </a:schemeClr>
              </a:solidFill>
              <a:cs typeface="Arial" pitchFamily="34" charset="0"/>
            </a:endParaRPr>
          </a:p>
        </p:txBody>
      </p:sp>
      <p:sp>
        <p:nvSpPr>
          <p:cNvPr id="1026" name="AutoShape 2" descr="HEALTHCARE Sector – Open DE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028" name="AutoShape 4" descr="HEALTHCARE Sector – Open DE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030" name="AutoShape 6" descr="HEALTHCARE Sector – Open DE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032" name="AutoShape 8" descr="HEALTHCARE Sector – Open DE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034" name="AutoShape 10" descr="HEALTHCARE Sector – Open DE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036" name="AutoShape 12" descr="HEALTHCARE Sector – Open DE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1038" name="Picture 14" descr="HEALTHCARE Sector – Open DEI"/>
          <p:cNvPicPr>
            <a:picLocks noChangeAspect="1" noChangeArrowheads="1"/>
          </p:cNvPicPr>
          <p:nvPr/>
        </p:nvPicPr>
        <p:blipFill>
          <a:blip r:embed="rId2" cstate="print"/>
          <a:srcRect/>
          <a:stretch>
            <a:fillRect/>
          </a:stretch>
        </p:blipFill>
        <p:spPr bwMode="auto">
          <a:xfrm>
            <a:off x="271955" y="2161308"/>
            <a:ext cx="4133792" cy="3095177"/>
          </a:xfrm>
          <a:prstGeom prst="rect">
            <a:avLst/>
          </a:prstGeom>
          <a:noFill/>
        </p:spPr>
      </p:pic>
    </p:spTree>
    <p:extLst>
      <p:ext uri="{BB962C8B-B14F-4D97-AF65-F5344CB8AC3E}">
        <p14:creationId xmlns:p14="http://schemas.microsoft.com/office/powerpoint/2010/main" xmlns="" val="342313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xmlns="" id="{F066F4BE-6FF2-44A2-A231-C5B427ACAB65}"/>
              </a:ext>
            </a:extLst>
          </p:cNvPr>
          <p:cNvSpPr txBox="1"/>
          <p:nvPr/>
        </p:nvSpPr>
        <p:spPr>
          <a:xfrm rot="16200000">
            <a:off x="-1064886" y="1996845"/>
            <a:ext cx="3504471" cy="523220"/>
          </a:xfrm>
          <a:prstGeom prst="rect">
            <a:avLst/>
          </a:prstGeom>
          <a:noFill/>
        </p:spPr>
        <p:txBody>
          <a:bodyPr wrap="square" rtlCol="0" anchor="ctr">
            <a:spAutoFit/>
          </a:bodyPr>
          <a:lstStyle/>
          <a:p>
            <a:pPr algn="dist"/>
            <a:r>
              <a:rPr lang="en-US" altLang="ko-KR" sz="2800" dirty="0" smtClean="0">
                <a:solidFill>
                  <a:schemeClr val="bg1"/>
                </a:solidFill>
                <a:cs typeface="Arial" pitchFamily="34" charset="0"/>
              </a:rPr>
              <a:t>PHARMACY</a:t>
            </a:r>
            <a:endParaRPr lang="ko-KR" altLang="en-US" sz="2800" dirty="0">
              <a:solidFill>
                <a:schemeClr val="bg1"/>
              </a:solidFill>
              <a:cs typeface="Arial" pitchFamily="34" charset="0"/>
            </a:endParaRPr>
          </a:p>
        </p:txBody>
      </p:sp>
      <p:pic>
        <p:nvPicPr>
          <p:cNvPr id="2050" name="Picture 2" descr="F:\use case pharmacy.png"/>
          <p:cNvPicPr>
            <a:picLocks noChangeAspect="1" noChangeArrowheads="1"/>
          </p:cNvPicPr>
          <p:nvPr/>
        </p:nvPicPr>
        <p:blipFill>
          <a:blip r:embed="rId2" cstate="print"/>
          <a:srcRect/>
          <a:stretch>
            <a:fillRect/>
          </a:stretch>
        </p:blipFill>
        <p:spPr bwMode="auto">
          <a:xfrm>
            <a:off x="3765666" y="108065"/>
            <a:ext cx="7680960" cy="6608619"/>
          </a:xfrm>
          <a:prstGeom prst="rect">
            <a:avLst/>
          </a:prstGeom>
          <a:noFill/>
        </p:spPr>
      </p:pic>
    </p:spTree>
    <p:extLst>
      <p:ext uri="{BB962C8B-B14F-4D97-AF65-F5344CB8AC3E}">
        <p14:creationId xmlns:p14="http://schemas.microsoft.com/office/powerpoint/2010/main" xmlns="" val="412870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09401" y="408542"/>
            <a:ext cx="11573197" cy="724247"/>
          </a:xfrm>
        </p:spPr>
        <p:txBody>
          <a:bodyPr/>
          <a:lstStyle/>
          <a:p>
            <a:r>
              <a:rPr lang="en-US" dirty="0" smtClean="0"/>
              <a:t>FUNZIONALITÀ</a:t>
            </a:r>
            <a:endParaRPr lang="en-US" dirty="0"/>
          </a:p>
        </p:txBody>
      </p:sp>
      <p:grpSp>
        <p:nvGrpSpPr>
          <p:cNvPr id="7" name="그룹 1">
            <a:extLst>
              <a:ext uri="{FF2B5EF4-FFF2-40B4-BE49-F238E27FC236}">
                <a16:creationId xmlns:a16="http://schemas.microsoft.com/office/drawing/2014/main" xmlns="" id="{3B5A8E02-6F1F-4FF3-B20A-4AEA819C3928}"/>
              </a:ext>
            </a:extLst>
          </p:cNvPr>
          <p:cNvGrpSpPr/>
          <p:nvPr/>
        </p:nvGrpSpPr>
        <p:grpSpPr>
          <a:xfrm>
            <a:off x="10382071" y="3720354"/>
            <a:ext cx="461054" cy="461055"/>
            <a:chOff x="9038650" y="3719008"/>
            <a:chExt cx="456064" cy="456064"/>
          </a:xfrm>
        </p:grpSpPr>
        <p:sp>
          <p:nvSpPr>
            <p:cNvPr id="8" name="Oval 7">
              <a:extLst>
                <a:ext uri="{FF2B5EF4-FFF2-40B4-BE49-F238E27FC236}">
                  <a16:creationId xmlns:a16="http://schemas.microsoft.com/office/drawing/2014/main" xmlns="" id="{034B2249-4A8D-43D4-AC2B-D353E6FACC9E}"/>
                </a:ext>
              </a:extLst>
            </p:cNvPr>
            <p:cNvSpPr/>
            <p:nvPr/>
          </p:nvSpPr>
          <p:spPr>
            <a:xfrm>
              <a:off x="9038650" y="3719008"/>
              <a:ext cx="456064" cy="456064"/>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 name="Oval 8">
              <a:extLst>
                <a:ext uri="{FF2B5EF4-FFF2-40B4-BE49-F238E27FC236}">
                  <a16:creationId xmlns:a16="http://schemas.microsoft.com/office/drawing/2014/main" xmlns="" id="{A7197187-3BA8-4697-9255-3DABE3A8A384}"/>
                </a:ext>
              </a:extLst>
            </p:cNvPr>
            <p:cNvSpPr/>
            <p:nvPr/>
          </p:nvSpPr>
          <p:spPr>
            <a:xfrm>
              <a:off x="9060877" y="3763145"/>
              <a:ext cx="394449" cy="394449"/>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 name="Oval 9">
              <a:extLst>
                <a:ext uri="{FF2B5EF4-FFF2-40B4-BE49-F238E27FC236}">
                  <a16:creationId xmlns:a16="http://schemas.microsoft.com/office/drawing/2014/main" xmlns="" id="{FA557B42-E705-473C-8D0D-D20E7108F136}"/>
                </a:ext>
              </a:extLst>
            </p:cNvPr>
            <p:cNvSpPr/>
            <p:nvPr/>
          </p:nvSpPr>
          <p:spPr>
            <a:xfrm>
              <a:off x="9112314" y="3840628"/>
              <a:ext cx="276892" cy="276892"/>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1" name="Group 10">
            <a:extLst>
              <a:ext uri="{FF2B5EF4-FFF2-40B4-BE49-F238E27FC236}">
                <a16:creationId xmlns:a16="http://schemas.microsoft.com/office/drawing/2014/main" xmlns="" id="{E9932E04-55A7-42FD-AB5C-624ABD2AB074}"/>
              </a:ext>
            </a:extLst>
          </p:cNvPr>
          <p:cNvGrpSpPr/>
          <p:nvPr/>
        </p:nvGrpSpPr>
        <p:grpSpPr>
          <a:xfrm rot="5400000">
            <a:off x="878047" y="3724019"/>
            <a:ext cx="200808" cy="158471"/>
            <a:chOff x="4382967" y="2733371"/>
            <a:chExt cx="210840" cy="166388"/>
          </a:xfrm>
          <a:solidFill>
            <a:schemeClr val="accent6"/>
          </a:solidFill>
        </p:grpSpPr>
        <p:sp>
          <p:nvSpPr>
            <p:cNvPr id="12" name="Oval 11">
              <a:extLst>
                <a:ext uri="{FF2B5EF4-FFF2-40B4-BE49-F238E27FC236}">
                  <a16:creationId xmlns:a16="http://schemas.microsoft.com/office/drawing/2014/main" xmlns="" id="{D58808FC-0E59-4164-9674-8CF1EA2353A1}"/>
                </a:ext>
              </a:extLst>
            </p:cNvPr>
            <p:cNvSpPr/>
            <p:nvPr/>
          </p:nvSpPr>
          <p:spPr>
            <a:xfrm>
              <a:off x="4427419" y="2733371"/>
              <a:ext cx="166388" cy="1663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 name="Rectangle 12">
              <a:extLst>
                <a:ext uri="{FF2B5EF4-FFF2-40B4-BE49-F238E27FC236}">
                  <a16:creationId xmlns:a16="http://schemas.microsoft.com/office/drawing/2014/main" xmlns="" id="{C7A49A81-6C70-41F6-8DEF-C1AD72B5EADE}"/>
                </a:ext>
              </a:extLst>
            </p:cNvPr>
            <p:cNvSpPr/>
            <p:nvPr/>
          </p:nvSpPr>
          <p:spPr>
            <a:xfrm rot="21043497">
              <a:off x="4382967" y="2789398"/>
              <a:ext cx="80512" cy="9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4" name="그룹 46">
            <a:extLst>
              <a:ext uri="{FF2B5EF4-FFF2-40B4-BE49-F238E27FC236}">
                <a16:creationId xmlns:a16="http://schemas.microsoft.com/office/drawing/2014/main" xmlns="" id="{D123D142-0615-46D1-8A8E-EEE1C2A757C9}"/>
              </a:ext>
            </a:extLst>
          </p:cNvPr>
          <p:cNvGrpSpPr/>
          <p:nvPr/>
        </p:nvGrpSpPr>
        <p:grpSpPr>
          <a:xfrm>
            <a:off x="871271" y="3334671"/>
            <a:ext cx="750459" cy="1222025"/>
            <a:chOff x="490824" y="3340551"/>
            <a:chExt cx="1050748" cy="1711006"/>
          </a:xfrm>
          <a:solidFill>
            <a:schemeClr val="bg1">
              <a:lumMod val="75000"/>
            </a:schemeClr>
          </a:solidFill>
        </p:grpSpPr>
        <p:sp>
          <p:nvSpPr>
            <p:cNvPr id="15" name="Rectangle 14">
              <a:extLst>
                <a:ext uri="{FF2B5EF4-FFF2-40B4-BE49-F238E27FC236}">
                  <a16:creationId xmlns:a16="http://schemas.microsoft.com/office/drawing/2014/main" xmlns="" id="{B3D3BFBB-BEA5-4AF4-BC67-EC9EECDFFCAD}"/>
                </a:ext>
              </a:extLst>
            </p:cNvPr>
            <p:cNvSpPr/>
            <p:nvPr/>
          </p:nvSpPr>
          <p:spPr>
            <a:xfrm rot="5820000">
              <a:off x="1092708" y="3026109"/>
              <a:ext cx="81611" cy="8161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Freeform 3">
              <a:extLst>
                <a:ext uri="{FF2B5EF4-FFF2-40B4-BE49-F238E27FC236}">
                  <a16:creationId xmlns:a16="http://schemas.microsoft.com/office/drawing/2014/main" xmlns="" id="{7D8B53B5-4BE3-4244-B542-EA5E4A03E324}"/>
                </a:ext>
              </a:extLst>
            </p:cNvPr>
            <p:cNvSpPr/>
            <p:nvPr/>
          </p:nvSpPr>
          <p:spPr>
            <a:xfrm rot="5400000">
              <a:off x="361981" y="3469394"/>
              <a:ext cx="516681" cy="258996"/>
            </a:xfrm>
            <a:custGeom>
              <a:avLst/>
              <a:gdLst>
                <a:gd name="connsiteX0" fmla="*/ 0 w 428625"/>
                <a:gd name="connsiteY0" fmla="*/ 2382 h 176213"/>
                <a:gd name="connsiteX1" fmla="*/ 30957 w 428625"/>
                <a:gd name="connsiteY1" fmla="*/ 176213 h 176213"/>
                <a:gd name="connsiteX2" fmla="*/ 428625 w 428625"/>
                <a:gd name="connsiteY2" fmla="*/ 138113 h 176213"/>
                <a:gd name="connsiteX3" fmla="*/ 404813 w 428625"/>
                <a:gd name="connsiteY3" fmla="*/ 80963 h 176213"/>
                <a:gd name="connsiteX4" fmla="*/ 61913 w 428625"/>
                <a:gd name="connsiteY4" fmla="*/ 128588 h 176213"/>
                <a:gd name="connsiteX5" fmla="*/ 54769 w 428625"/>
                <a:gd name="connsiteY5" fmla="*/ 0 h 176213"/>
                <a:gd name="connsiteX6" fmla="*/ 0 w 428625"/>
                <a:gd name="connsiteY6" fmla="*/ 2382 h 176213"/>
                <a:gd name="connsiteX0" fmla="*/ 0 w 428625"/>
                <a:gd name="connsiteY0" fmla="*/ 0 h 173831"/>
                <a:gd name="connsiteX1" fmla="*/ 30957 w 428625"/>
                <a:gd name="connsiteY1" fmla="*/ 173831 h 173831"/>
                <a:gd name="connsiteX2" fmla="*/ 428625 w 428625"/>
                <a:gd name="connsiteY2" fmla="*/ 135731 h 173831"/>
                <a:gd name="connsiteX3" fmla="*/ 404813 w 428625"/>
                <a:gd name="connsiteY3" fmla="*/ 78581 h 173831"/>
                <a:gd name="connsiteX4" fmla="*/ 61913 w 428625"/>
                <a:gd name="connsiteY4" fmla="*/ 126206 h 173831"/>
                <a:gd name="connsiteX5" fmla="*/ 54769 w 428625"/>
                <a:gd name="connsiteY5" fmla="*/ 7143 h 173831"/>
                <a:gd name="connsiteX6" fmla="*/ 0 w 428625"/>
                <a:gd name="connsiteY6" fmla="*/ 0 h 173831"/>
                <a:gd name="connsiteX0" fmla="*/ 2455 w 431080"/>
                <a:gd name="connsiteY0" fmla="*/ 0 h 173831"/>
                <a:gd name="connsiteX1" fmla="*/ 33412 w 431080"/>
                <a:gd name="connsiteY1" fmla="*/ 173831 h 173831"/>
                <a:gd name="connsiteX2" fmla="*/ 431080 w 431080"/>
                <a:gd name="connsiteY2" fmla="*/ 135731 h 173831"/>
                <a:gd name="connsiteX3" fmla="*/ 407268 w 431080"/>
                <a:gd name="connsiteY3" fmla="*/ 78581 h 173831"/>
                <a:gd name="connsiteX4" fmla="*/ 64368 w 431080"/>
                <a:gd name="connsiteY4" fmla="*/ 126206 h 173831"/>
                <a:gd name="connsiteX5" fmla="*/ 57224 w 431080"/>
                <a:gd name="connsiteY5" fmla="*/ 7143 h 173831"/>
                <a:gd name="connsiteX6" fmla="*/ 2455 w 431080"/>
                <a:gd name="connsiteY6" fmla="*/ 0 h 173831"/>
                <a:gd name="connsiteX0" fmla="*/ 7837 w 436462"/>
                <a:gd name="connsiteY0" fmla="*/ 0 h 173831"/>
                <a:gd name="connsiteX1" fmla="*/ 38794 w 436462"/>
                <a:gd name="connsiteY1" fmla="*/ 173831 h 173831"/>
                <a:gd name="connsiteX2" fmla="*/ 436462 w 436462"/>
                <a:gd name="connsiteY2" fmla="*/ 135731 h 173831"/>
                <a:gd name="connsiteX3" fmla="*/ 412650 w 436462"/>
                <a:gd name="connsiteY3" fmla="*/ 78581 h 173831"/>
                <a:gd name="connsiteX4" fmla="*/ 69750 w 436462"/>
                <a:gd name="connsiteY4" fmla="*/ 126206 h 173831"/>
                <a:gd name="connsiteX5" fmla="*/ 62606 w 436462"/>
                <a:gd name="connsiteY5" fmla="*/ 7143 h 173831"/>
                <a:gd name="connsiteX6" fmla="*/ 7837 w 436462"/>
                <a:gd name="connsiteY6" fmla="*/ 0 h 173831"/>
                <a:gd name="connsiteX0" fmla="*/ 7837 w 436462"/>
                <a:gd name="connsiteY0" fmla="*/ 0 h 192434"/>
                <a:gd name="connsiteX1" fmla="*/ 38794 w 436462"/>
                <a:gd name="connsiteY1" fmla="*/ 173831 h 192434"/>
                <a:gd name="connsiteX2" fmla="*/ 436462 w 436462"/>
                <a:gd name="connsiteY2" fmla="*/ 135731 h 192434"/>
                <a:gd name="connsiteX3" fmla="*/ 412650 w 436462"/>
                <a:gd name="connsiteY3" fmla="*/ 78581 h 192434"/>
                <a:gd name="connsiteX4" fmla="*/ 69750 w 436462"/>
                <a:gd name="connsiteY4" fmla="*/ 126206 h 192434"/>
                <a:gd name="connsiteX5" fmla="*/ 62606 w 436462"/>
                <a:gd name="connsiteY5" fmla="*/ 7143 h 192434"/>
                <a:gd name="connsiteX6" fmla="*/ 7837 w 436462"/>
                <a:gd name="connsiteY6" fmla="*/ 0 h 192434"/>
                <a:gd name="connsiteX0" fmla="*/ 12223 w 440848"/>
                <a:gd name="connsiteY0" fmla="*/ 0 h 192434"/>
                <a:gd name="connsiteX1" fmla="*/ 43180 w 440848"/>
                <a:gd name="connsiteY1" fmla="*/ 173831 h 192434"/>
                <a:gd name="connsiteX2" fmla="*/ 440848 w 440848"/>
                <a:gd name="connsiteY2" fmla="*/ 135731 h 192434"/>
                <a:gd name="connsiteX3" fmla="*/ 417036 w 440848"/>
                <a:gd name="connsiteY3" fmla="*/ 78581 h 192434"/>
                <a:gd name="connsiteX4" fmla="*/ 74136 w 440848"/>
                <a:gd name="connsiteY4" fmla="*/ 126206 h 192434"/>
                <a:gd name="connsiteX5" fmla="*/ 66992 w 440848"/>
                <a:gd name="connsiteY5" fmla="*/ 7143 h 192434"/>
                <a:gd name="connsiteX6" fmla="*/ 12223 w 440848"/>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06442 w 444541"/>
                <a:gd name="connsiteY3" fmla="*/ 76200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15967 w 444541"/>
                <a:gd name="connsiteY3" fmla="*/ 133349 h 192434"/>
                <a:gd name="connsiteX4" fmla="*/ 406442 w 444541"/>
                <a:gd name="connsiteY4" fmla="*/ 76200 h 192434"/>
                <a:gd name="connsiteX5" fmla="*/ 77829 w 444541"/>
                <a:gd name="connsiteY5" fmla="*/ 126206 h 192434"/>
                <a:gd name="connsiteX6" fmla="*/ 70685 w 444541"/>
                <a:gd name="connsiteY6" fmla="*/ 7143 h 192434"/>
                <a:gd name="connsiteX7" fmla="*/ 8772 w 444541"/>
                <a:gd name="connsiteY7" fmla="*/ 0 h 192434"/>
                <a:gd name="connsiteX0" fmla="*/ 8772 w 415967"/>
                <a:gd name="connsiteY0" fmla="*/ 0 h 179742"/>
                <a:gd name="connsiteX1" fmla="*/ 46873 w 415967"/>
                <a:gd name="connsiteY1" fmla="*/ 173831 h 179742"/>
                <a:gd name="connsiteX2" fmla="*/ 415967 w 415967"/>
                <a:gd name="connsiteY2" fmla="*/ 133349 h 179742"/>
                <a:gd name="connsiteX3" fmla="*/ 406442 w 415967"/>
                <a:gd name="connsiteY3" fmla="*/ 76200 h 179742"/>
                <a:gd name="connsiteX4" fmla="*/ 77829 w 415967"/>
                <a:gd name="connsiteY4" fmla="*/ 126206 h 179742"/>
                <a:gd name="connsiteX5" fmla="*/ 70685 w 415967"/>
                <a:gd name="connsiteY5" fmla="*/ 7143 h 179742"/>
                <a:gd name="connsiteX6" fmla="*/ 8772 w 415967"/>
                <a:gd name="connsiteY6" fmla="*/ 0 h 179742"/>
                <a:gd name="connsiteX0" fmla="*/ 8772 w 415967"/>
                <a:gd name="connsiteY0" fmla="*/ 0 h 180174"/>
                <a:gd name="connsiteX1" fmla="*/ 46873 w 415967"/>
                <a:gd name="connsiteY1" fmla="*/ 173831 h 180174"/>
                <a:gd name="connsiteX2" fmla="*/ 415967 w 415967"/>
                <a:gd name="connsiteY2" fmla="*/ 133349 h 180174"/>
                <a:gd name="connsiteX3" fmla="*/ 406442 w 415967"/>
                <a:gd name="connsiteY3" fmla="*/ 76200 h 180174"/>
                <a:gd name="connsiteX4" fmla="*/ 77829 w 415967"/>
                <a:gd name="connsiteY4" fmla="*/ 126206 h 180174"/>
                <a:gd name="connsiteX5" fmla="*/ 70685 w 415967"/>
                <a:gd name="connsiteY5" fmla="*/ 7143 h 180174"/>
                <a:gd name="connsiteX6" fmla="*/ 8772 w 415967"/>
                <a:gd name="connsiteY6" fmla="*/ 0 h 180174"/>
                <a:gd name="connsiteX0" fmla="*/ 8772 w 415967"/>
                <a:gd name="connsiteY0" fmla="*/ 0 h 193933"/>
                <a:gd name="connsiteX1" fmla="*/ 46873 w 415967"/>
                <a:gd name="connsiteY1" fmla="*/ 173831 h 193933"/>
                <a:gd name="connsiteX2" fmla="*/ 415967 w 415967"/>
                <a:gd name="connsiteY2" fmla="*/ 133349 h 193933"/>
                <a:gd name="connsiteX3" fmla="*/ 406442 w 415967"/>
                <a:gd name="connsiteY3" fmla="*/ 76200 h 193933"/>
                <a:gd name="connsiteX4" fmla="*/ 77829 w 415967"/>
                <a:gd name="connsiteY4" fmla="*/ 126206 h 193933"/>
                <a:gd name="connsiteX5" fmla="*/ 70685 w 415967"/>
                <a:gd name="connsiteY5" fmla="*/ 7143 h 193933"/>
                <a:gd name="connsiteX6" fmla="*/ 8772 w 415967"/>
                <a:gd name="connsiteY6" fmla="*/ 0 h 193933"/>
                <a:gd name="connsiteX0" fmla="*/ 8772 w 415967"/>
                <a:gd name="connsiteY0" fmla="*/ 0 h 185905"/>
                <a:gd name="connsiteX1" fmla="*/ 46873 w 415967"/>
                <a:gd name="connsiteY1" fmla="*/ 173831 h 185905"/>
                <a:gd name="connsiteX2" fmla="*/ 415967 w 415967"/>
                <a:gd name="connsiteY2" fmla="*/ 133349 h 185905"/>
                <a:gd name="connsiteX3" fmla="*/ 406442 w 415967"/>
                <a:gd name="connsiteY3" fmla="*/ 76200 h 185905"/>
                <a:gd name="connsiteX4" fmla="*/ 77829 w 415967"/>
                <a:gd name="connsiteY4" fmla="*/ 126206 h 185905"/>
                <a:gd name="connsiteX5" fmla="*/ 70685 w 415967"/>
                <a:gd name="connsiteY5" fmla="*/ 7143 h 185905"/>
                <a:gd name="connsiteX6" fmla="*/ 8772 w 415967"/>
                <a:gd name="connsiteY6" fmla="*/ 0 h 185905"/>
                <a:gd name="connsiteX0" fmla="*/ 6792 w 413987"/>
                <a:gd name="connsiteY0" fmla="*/ 0 h 194220"/>
                <a:gd name="connsiteX1" fmla="*/ 49655 w 413987"/>
                <a:gd name="connsiteY1" fmla="*/ 183356 h 194220"/>
                <a:gd name="connsiteX2" fmla="*/ 413987 w 413987"/>
                <a:gd name="connsiteY2" fmla="*/ 133349 h 194220"/>
                <a:gd name="connsiteX3" fmla="*/ 404462 w 413987"/>
                <a:gd name="connsiteY3" fmla="*/ 76200 h 194220"/>
                <a:gd name="connsiteX4" fmla="*/ 75849 w 413987"/>
                <a:gd name="connsiteY4" fmla="*/ 126206 h 194220"/>
                <a:gd name="connsiteX5" fmla="*/ 68705 w 413987"/>
                <a:gd name="connsiteY5" fmla="*/ 7143 h 194220"/>
                <a:gd name="connsiteX6" fmla="*/ 6792 w 41398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73159 w 411297"/>
                <a:gd name="connsiteY4" fmla="*/ 126206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297" h="194220">
                  <a:moveTo>
                    <a:pt x="4102" y="0"/>
                  </a:moveTo>
                  <a:cubicBezTo>
                    <a:pt x="133" y="67469"/>
                    <a:pt x="-13360" y="149225"/>
                    <a:pt x="46965" y="183356"/>
                  </a:cubicBezTo>
                  <a:cubicBezTo>
                    <a:pt x="126738" y="219868"/>
                    <a:pt x="329938" y="154383"/>
                    <a:pt x="411297" y="133349"/>
                  </a:cubicBezTo>
                  <a:lnTo>
                    <a:pt x="401772" y="76200"/>
                  </a:lnTo>
                  <a:cubicBezTo>
                    <a:pt x="287472" y="92075"/>
                    <a:pt x="135072" y="153194"/>
                    <a:pt x="80303" y="133350"/>
                  </a:cubicBezTo>
                  <a:cubicBezTo>
                    <a:pt x="54109" y="105568"/>
                    <a:pt x="61252" y="77786"/>
                    <a:pt x="66015" y="7143"/>
                  </a:cubicBezTo>
                  <a:lnTo>
                    <a:pt x="410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Rectangle 16">
              <a:extLst>
                <a:ext uri="{FF2B5EF4-FFF2-40B4-BE49-F238E27FC236}">
                  <a16:creationId xmlns:a16="http://schemas.microsoft.com/office/drawing/2014/main" xmlns="" id="{6B17566C-C48D-4D25-9BED-57A434CCF8B8}"/>
                </a:ext>
              </a:extLst>
            </p:cNvPr>
            <p:cNvSpPr/>
            <p:nvPr/>
          </p:nvSpPr>
          <p:spPr>
            <a:xfrm rot="15780000" flipV="1">
              <a:off x="1092709" y="4549884"/>
              <a:ext cx="81611" cy="8161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8" name="Freeform 9">
              <a:extLst>
                <a:ext uri="{FF2B5EF4-FFF2-40B4-BE49-F238E27FC236}">
                  <a16:creationId xmlns:a16="http://schemas.microsoft.com/office/drawing/2014/main" xmlns="" id="{6BE8D7CB-0ACB-489A-9650-C0194E29E3A9}"/>
                </a:ext>
              </a:extLst>
            </p:cNvPr>
            <p:cNvSpPr/>
            <p:nvPr/>
          </p:nvSpPr>
          <p:spPr>
            <a:xfrm rot="16200000" flipV="1">
              <a:off x="346087" y="4647822"/>
              <a:ext cx="548473" cy="258997"/>
            </a:xfrm>
            <a:custGeom>
              <a:avLst/>
              <a:gdLst>
                <a:gd name="connsiteX0" fmla="*/ 0 w 428625"/>
                <a:gd name="connsiteY0" fmla="*/ 2382 h 176213"/>
                <a:gd name="connsiteX1" fmla="*/ 30957 w 428625"/>
                <a:gd name="connsiteY1" fmla="*/ 176213 h 176213"/>
                <a:gd name="connsiteX2" fmla="*/ 428625 w 428625"/>
                <a:gd name="connsiteY2" fmla="*/ 138113 h 176213"/>
                <a:gd name="connsiteX3" fmla="*/ 404813 w 428625"/>
                <a:gd name="connsiteY3" fmla="*/ 80963 h 176213"/>
                <a:gd name="connsiteX4" fmla="*/ 61913 w 428625"/>
                <a:gd name="connsiteY4" fmla="*/ 128588 h 176213"/>
                <a:gd name="connsiteX5" fmla="*/ 54769 w 428625"/>
                <a:gd name="connsiteY5" fmla="*/ 0 h 176213"/>
                <a:gd name="connsiteX6" fmla="*/ 0 w 428625"/>
                <a:gd name="connsiteY6" fmla="*/ 2382 h 176213"/>
                <a:gd name="connsiteX0" fmla="*/ 0 w 428625"/>
                <a:gd name="connsiteY0" fmla="*/ 0 h 173831"/>
                <a:gd name="connsiteX1" fmla="*/ 30957 w 428625"/>
                <a:gd name="connsiteY1" fmla="*/ 173831 h 173831"/>
                <a:gd name="connsiteX2" fmla="*/ 428625 w 428625"/>
                <a:gd name="connsiteY2" fmla="*/ 135731 h 173831"/>
                <a:gd name="connsiteX3" fmla="*/ 404813 w 428625"/>
                <a:gd name="connsiteY3" fmla="*/ 78581 h 173831"/>
                <a:gd name="connsiteX4" fmla="*/ 61913 w 428625"/>
                <a:gd name="connsiteY4" fmla="*/ 126206 h 173831"/>
                <a:gd name="connsiteX5" fmla="*/ 54769 w 428625"/>
                <a:gd name="connsiteY5" fmla="*/ 7143 h 173831"/>
                <a:gd name="connsiteX6" fmla="*/ 0 w 428625"/>
                <a:gd name="connsiteY6" fmla="*/ 0 h 173831"/>
                <a:gd name="connsiteX0" fmla="*/ 2455 w 431080"/>
                <a:gd name="connsiteY0" fmla="*/ 0 h 173831"/>
                <a:gd name="connsiteX1" fmla="*/ 33412 w 431080"/>
                <a:gd name="connsiteY1" fmla="*/ 173831 h 173831"/>
                <a:gd name="connsiteX2" fmla="*/ 431080 w 431080"/>
                <a:gd name="connsiteY2" fmla="*/ 135731 h 173831"/>
                <a:gd name="connsiteX3" fmla="*/ 407268 w 431080"/>
                <a:gd name="connsiteY3" fmla="*/ 78581 h 173831"/>
                <a:gd name="connsiteX4" fmla="*/ 64368 w 431080"/>
                <a:gd name="connsiteY4" fmla="*/ 126206 h 173831"/>
                <a:gd name="connsiteX5" fmla="*/ 57224 w 431080"/>
                <a:gd name="connsiteY5" fmla="*/ 7143 h 173831"/>
                <a:gd name="connsiteX6" fmla="*/ 2455 w 431080"/>
                <a:gd name="connsiteY6" fmla="*/ 0 h 173831"/>
                <a:gd name="connsiteX0" fmla="*/ 7837 w 436462"/>
                <a:gd name="connsiteY0" fmla="*/ 0 h 173831"/>
                <a:gd name="connsiteX1" fmla="*/ 38794 w 436462"/>
                <a:gd name="connsiteY1" fmla="*/ 173831 h 173831"/>
                <a:gd name="connsiteX2" fmla="*/ 436462 w 436462"/>
                <a:gd name="connsiteY2" fmla="*/ 135731 h 173831"/>
                <a:gd name="connsiteX3" fmla="*/ 412650 w 436462"/>
                <a:gd name="connsiteY3" fmla="*/ 78581 h 173831"/>
                <a:gd name="connsiteX4" fmla="*/ 69750 w 436462"/>
                <a:gd name="connsiteY4" fmla="*/ 126206 h 173831"/>
                <a:gd name="connsiteX5" fmla="*/ 62606 w 436462"/>
                <a:gd name="connsiteY5" fmla="*/ 7143 h 173831"/>
                <a:gd name="connsiteX6" fmla="*/ 7837 w 436462"/>
                <a:gd name="connsiteY6" fmla="*/ 0 h 173831"/>
                <a:gd name="connsiteX0" fmla="*/ 7837 w 436462"/>
                <a:gd name="connsiteY0" fmla="*/ 0 h 192434"/>
                <a:gd name="connsiteX1" fmla="*/ 38794 w 436462"/>
                <a:gd name="connsiteY1" fmla="*/ 173831 h 192434"/>
                <a:gd name="connsiteX2" fmla="*/ 436462 w 436462"/>
                <a:gd name="connsiteY2" fmla="*/ 135731 h 192434"/>
                <a:gd name="connsiteX3" fmla="*/ 412650 w 436462"/>
                <a:gd name="connsiteY3" fmla="*/ 78581 h 192434"/>
                <a:gd name="connsiteX4" fmla="*/ 69750 w 436462"/>
                <a:gd name="connsiteY4" fmla="*/ 126206 h 192434"/>
                <a:gd name="connsiteX5" fmla="*/ 62606 w 436462"/>
                <a:gd name="connsiteY5" fmla="*/ 7143 h 192434"/>
                <a:gd name="connsiteX6" fmla="*/ 7837 w 436462"/>
                <a:gd name="connsiteY6" fmla="*/ 0 h 192434"/>
                <a:gd name="connsiteX0" fmla="*/ 12223 w 440848"/>
                <a:gd name="connsiteY0" fmla="*/ 0 h 192434"/>
                <a:gd name="connsiteX1" fmla="*/ 43180 w 440848"/>
                <a:gd name="connsiteY1" fmla="*/ 173831 h 192434"/>
                <a:gd name="connsiteX2" fmla="*/ 440848 w 440848"/>
                <a:gd name="connsiteY2" fmla="*/ 135731 h 192434"/>
                <a:gd name="connsiteX3" fmla="*/ 417036 w 440848"/>
                <a:gd name="connsiteY3" fmla="*/ 78581 h 192434"/>
                <a:gd name="connsiteX4" fmla="*/ 74136 w 440848"/>
                <a:gd name="connsiteY4" fmla="*/ 126206 h 192434"/>
                <a:gd name="connsiteX5" fmla="*/ 66992 w 440848"/>
                <a:gd name="connsiteY5" fmla="*/ 7143 h 192434"/>
                <a:gd name="connsiteX6" fmla="*/ 12223 w 440848"/>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06442 w 444541"/>
                <a:gd name="connsiteY3" fmla="*/ 76200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15967 w 444541"/>
                <a:gd name="connsiteY3" fmla="*/ 133349 h 192434"/>
                <a:gd name="connsiteX4" fmla="*/ 406442 w 444541"/>
                <a:gd name="connsiteY4" fmla="*/ 76200 h 192434"/>
                <a:gd name="connsiteX5" fmla="*/ 77829 w 444541"/>
                <a:gd name="connsiteY5" fmla="*/ 126206 h 192434"/>
                <a:gd name="connsiteX6" fmla="*/ 70685 w 444541"/>
                <a:gd name="connsiteY6" fmla="*/ 7143 h 192434"/>
                <a:gd name="connsiteX7" fmla="*/ 8772 w 444541"/>
                <a:gd name="connsiteY7" fmla="*/ 0 h 192434"/>
                <a:gd name="connsiteX0" fmla="*/ 8772 w 415967"/>
                <a:gd name="connsiteY0" fmla="*/ 0 h 179742"/>
                <a:gd name="connsiteX1" fmla="*/ 46873 w 415967"/>
                <a:gd name="connsiteY1" fmla="*/ 173831 h 179742"/>
                <a:gd name="connsiteX2" fmla="*/ 415967 w 415967"/>
                <a:gd name="connsiteY2" fmla="*/ 133349 h 179742"/>
                <a:gd name="connsiteX3" fmla="*/ 406442 w 415967"/>
                <a:gd name="connsiteY3" fmla="*/ 76200 h 179742"/>
                <a:gd name="connsiteX4" fmla="*/ 77829 w 415967"/>
                <a:gd name="connsiteY4" fmla="*/ 126206 h 179742"/>
                <a:gd name="connsiteX5" fmla="*/ 70685 w 415967"/>
                <a:gd name="connsiteY5" fmla="*/ 7143 h 179742"/>
                <a:gd name="connsiteX6" fmla="*/ 8772 w 415967"/>
                <a:gd name="connsiteY6" fmla="*/ 0 h 179742"/>
                <a:gd name="connsiteX0" fmla="*/ 8772 w 415967"/>
                <a:gd name="connsiteY0" fmla="*/ 0 h 180174"/>
                <a:gd name="connsiteX1" fmla="*/ 46873 w 415967"/>
                <a:gd name="connsiteY1" fmla="*/ 173831 h 180174"/>
                <a:gd name="connsiteX2" fmla="*/ 415967 w 415967"/>
                <a:gd name="connsiteY2" fmla="*/ 133349 h 180174"/>
                <a:gd name="connsiteX3" fmla="*/ 406442 w 415967"/>
                <a:gd name="connsiteY3" fmla="*/ 76200 h 180174"/>
                <a:gd name="connsiteX4" fmla="*/ 77829 w 415967"/>
                <a:gd name="connsiteY4" fmla="*/ 126206 h 180174"/>
                <a:gd name="connsiteX5" fmla="*/ 70685 w 415967"/>
                <a:gd name="connsiteY5" fmla="*/ 7143 h 180174"/>
                <a:gd name="connsiteX6" fmla="*/ 8772 w 415967"/>
                <a:gd name="connsiteY6" fmla="*/ 0 h 180174"/>
                <a:gd name="connsiteX0" fmla="*/ 8772 w 415967"/>
                <a:gd name="connsiteY0" fmla="*/ 0 h 193933"/>
                <a:gd name="connsiteX1" fmla="*/ 46873 w 415967"/>
                <a:gd name="connsiteY1" fmla="*/ 173831 h 193933"/>
                <a:gd name="connsiteX2" fmla="*/ 415967 w 415967"/>
                <a:gd name="connsiteY2" fmla="*/ 133349 h 193933"/>
                <a:gd name="connsiteX3" fmla="*/ 406442 w 415967"/>
                <a:gd name="connsiteY3" fmla="*/ 76200 h 193933"/>
                <a:gd name="connsiteX4" fmla="*/ 77829 w 415967"/>
                <a:gd name="connsiteY4" fmla="*/ 126206 h 193933"/>
                <a:gd name="connsiteX5" fmla="*/ 70685 w 415967"/>
                <a:gd name="connsiteY5" fmla="*/ 7143 h 193933"/>
                <a:gd name="connsiteX6" fmla="*/ 8772 w 415967"/>
                <a:gd name="connsiteY6" fmla="*/ 0 h 193933"/>
                <a:gd name="connsiteX0" fmla="*/ 8772 w 415967"/>
                <a:gd name="connsiteY0" fmla="*/ 0 h 185905"/>
                <a:gd name="connsiteX1" fmla="*/ 46873 w 415967"/>
                <a:gd name="connsiteY1" fmla="*/ 173831 h 185905"/>
                <a:gd name="connsiteX2" fmla="*/ 415967 w 415967"/>
                <a:gd name="connsiteY2" fmla="*/ 133349 h 185905"/>
                <a:gd name="connsiteX3" fmla="*/ 406442 w 415967"/>
                <a:gd name="connsiteY3" fmla="*/ 76200 h 185905"/>
                <a:gd name="connsiteX4" fmla="*/ 77829 w 415967"/>
                <a:gd name="connsiteY4" fmla="*/ 126206 h 185905"/>
                <a:gd name="connsiteX5" fmla="*/ 70685 w 415967"/>
                <a:gd name="connsiteY5" fmla="*/ 7143 h 185905"/>
                <a:gd name="connsiteX6" fmla="*/ 8772 w 415967"/>
                <a:gd name="connsiteY6" fmla="*/ 0 h 185905"/>
                <a:gd name="connsiteX0" fmla="*/ 6792 w 413987"/>
                <a:gd name="connsiteY0" fmla="*/ 0 h 194220"/>
                <a:gd name="connsiteX1" fmla="*/ 49655 w 413987"/>
                <a:gd name="connsiteY1" fmla="*/ 183356 h 194220"/>
                <a:gd name="connsiteX2" fmla="*/ 413987 w 413987"/>
                <a:gd name="connsiteY2" fmla="*/ 133349 h 194220"/>
                <a:gd name="connsiteX3" fmla="*/ 404462 w 413987"/>
                <a:gd name="connsiteY3" fmla="*/ 76200 h 194220"/>
                <a:gd name="connsiteX4" fmla="*/ 75849 w 413987"/>
                <a:gd name="connsiteY4" fmla="*/ 126206 h 194220"/>
                <a:gd name="connsiteX5" fmla="*/ 68705 w 413987"/>
                <a:gd name="connsiteY5" fmla="*/ 7143 h 194220"/>
                <a:gd name="connsiteX6" fmla="*/ 6792 w 41398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73159 w 411297"/>
                <a:gd name="connsiteY4" fmla="*/ 126206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297" h="194220">
                  <a:moveTo>
                    <a:pt x="4102" y="0"/>
                  </a:moveTo>
                  <a:cubicBezTo>
                    <a:pt x="133" y="67469"/>
                    <a:pt x="-13360" y="149225"/>
                    <a:pt x="46965" y="183356"/>
                  </a:cubicBezTo>
                  <a:cubicBezTo>
                    <a:pt x="126738" y="219868"/>
                    <a:pt x="329938" y="154383"/>
                    <a:pt x="411297" y="133349"/>
                  </a:cubicBezTo>
                  <a:lnTo>
                    <a:pt x="401772" y="76200"/>
                  </a:lnTo>
                  <a:cubicBezTo>
                    <a:pt x="287472" y="92075"/>
                    <a:pt x="135072" y="153194"/>
                    <a:pt x="80303" y="133350"/>
                  </a:cubicBezTo>
                  <a:cubicBezTo>
                    <a:pt x="54109" y="105568"/>
                    <a:pt x="61252" y="77786"/>
                    <a:pt x="66015" y="7143"/>
                  </a:cubicBezTo>
                  <a:lnTo>
                    <a:pt x="410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9" name="Group 18">
            <a:extLst>
              <a:ext uri="{FF2B5EF4-FFF2-40B4-BE49-F238E27FC236}">
                <a16:creationId xmlns:a16="http://schemas.microsoft.com/office/drawing/2014/main" xmlns="" id="{25295C2D-C20E-44D5-BE3D-176097CD6A57}"/>
              </a:ext>
            </a:extLst>
          </p:cNvPr>
          <p:cNvGrpSpPr/>
          <p:nvPr/>
        </p:nvGrpSpPr>
        <p:grpSpPr>
          <a:xfrm rot="16200000" flipV="1">
            <a:off x="878047" y="4008879"/>
            <a:ext cx="200808" cy="158471"/>
            <a:chOff x="4382967" y="2733371"/>
            <a:chExt cx="210840" cy="166388"/>
          </a:xfrm>
          <a:solidFill>
            <a:schemeClr val="accent6"/>
          </a:solidFill>
        </p:grpSpPr>
        <p:sp>
          <p:nvSpPr>
            <p:cNvPr id="20" name="Oval 19">
              <a:extLst>
                <a:ext uri="{FF2B5EF4-FFF2-40B4-BE49-F238E27FC236}">
                  <a16:creationId xmlns:a16="http://schemas.microsoft.com/office/drawing/2014/main" xmlns="" id="{FE9CF842-9DA1-411E-BF96-CFBDCEBC19DE}"/>
                </a:ext>
              </a:extLst>
            </p:cNvPr>
            <p:cNvSpPr/>
            <p:nvPr/>
          </p:nvSpPr>
          <p:spPr>
            <a:xfrm>
              <a:off x="4427419" y="2733371"/>
              <a:ext cx="166388" cy="1663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1" name="Rectangle 20">
              <a:extLst>
                <a:ext uri="{FF2B5EF4-FFF2-40B4-BE49-F238E27FC236}">
                  <a16:creationId xmlns:a16="http://schemas.microsoft.com/office/drawing/2014/main" xmlns="" id="{1A1C20AC-AB94-421D-AEFB-A0A7D61E53A1}"/>
                </a:ext>
              </a:extLst>
            </p:cNvPr>
            <p:cNvSpPr/>
            <p:nvPr/>
          </p:nvSpPr>
          <p:spPr>
            <a:xfrm rot="21043497">
              <a:off x="4382967" y="2789398"/>
              <a:ext cx="80512" cy="9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23" name="Rectangle 22">
            <a:extLst>
              <a:ext uri="{FF2B5EF4-FFF2-40B4-BE49-F238E27FC236}">
                <a16:creationId xmlns:a16="http://schemas.microsoft.com/office/drawing/2014/main" xmlns="" id="{24E75426-CEB8-4635-9785-A8FF28013646}"/>
              </a:ext>
            </a:extLst>
          </p:cNvPr>
          <p:cNvSpPr/>
          <p:nvPr/>
        </p:nvSpPr>
        <p:spPr>
          <a:xfrm rot="16200000">
            <a:off x="9102526" y="2716442"/>
            <a:ext cx="91537" cy="2468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4" name="Block Arc 23">
            <a:extLst>
              <a:ext uri="{FF2B5EF4-FFF2-40B4-BE49-F238E27FC236}">
                <a16:creationId xmlns:a16="http://schemas.microsoft.com/office/drawing/2014/main" xmlns="" id="{62BCA271-D16B-4A20-968D-82B0870A33CA}"/>
              </a:ext>
            </a:extLst>
          </p:cNvPr>
          <p:cNvSpPr/>
          <p:nvPr/>
        </p:nvSpPr>
        <p:spPr>
          <a:xfrm rot="5400000">
            <a:off x="1429509" y="3377120"/>
            <a:ext cx="1132774" cy="1133472"/>
          </a:xfrm>
          <a:prstGeom prst="blockArc">
            <a:avLst>
              <a:gd name="adj1" fmla="val 10789375"/>
              <a:gd name="adj2" fmla="val 66328"/>
              <a:gd name="adj3" fmla="val 811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25" name="Rectangle 24">
            <a:extLst>
              <a:ext uri="{FF2B5EF4-FFF2-40B4-BE49-F238E27FC236}">
                <a16:creationId xmlns:a16="http://schemas.microsoft.com/office/drawing/2014/main" xmlns="" id="{78149420-B53D-4BFF-AA2E-EA0255C0C50D}"/>
              </a:ext>
            </a:extLst>
          </p:cNvPr>
          <p:cNvSpPr/>
          <p:nvPr/>
        </p:nvSpPr>
        <p:spPr>
          <a:xfrm rot="5400000">
            <a:off x="1712327" y="3183203"/>
            <a:ext cx="91537" cy="4800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6" name="Rectangle 25">
            <a:extLst>
              <a:ext uri="{FF2B5EF4-FFF2-40B4-BE49-F238E27FC236}">
                <a16:creationId xmlns:a16="http://schemas.microsoft.com/office/drawing/2014/main" xmlns="" id="{820FCA21-A3A8-43C2-979E-3711F337737A}"/>
              </a:ext>
            </a:extLst>
          </p:cNvPr>
          <p:cNvSpPr/>
          <p:nvPr/>
        </p:nvSpPr>
        <p:spPr>
          <a:xfrm rot="5400000">
            <a:off x="1712327" y="4224440"/>
            <a:ext cx="91537" cy="4800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7" name="Rectangle 26">
            <a:extLst>
              <a:ext uri="{FF2B5EF4-FFF2-40B4-BE49-F238E27FC236}">
                <a16:creationId xmlns:a16="http://schemas.microsoft.com/office/drawing/2014/main" xmlns="" id="{44B7BBEC-DF25-44F7-909F-799503F42479}"/>
              </a:ext>
            </a:extLst>
          </p:cNvPr>
          <p:cNvSpPr/>
          <p:nvPr/>
        </p:nvSpPr>
        <p:spPr>
          <a:xfrm rot="16200000">
            <a:off x="3350486" y="3029458"/>
            <a:ext cx="91537"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8" name="Rectangle 27">
            <a:extLst>
              <a:ext uri="{FF2B5EF4-FFF2-40B4-BE49-F238E27FC236}">
                <a16:creationId xmlns:a16="http://schemas.microsoft.com/office/drawing/2014/main" xmlns="" id="{3C68B500-9CEE-4666-898F-A3DD15353B12}"/>
              </a:ext>
            </a:extLst>
          </p:cNvPr>
          <p:cNvSpPr/>
          <p:nvPr/>
        </p:nvSpPr>
        <p:spPr>
          <a:xfrm rot="5400000">
            <a:off x="6021897" y="1782428"/>
            <a:ext cx="91440" cy="7440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29" name="Rectangle 28">
            <a:extLst>
              <a:ext uri="{FF2B5EF4-FFF2-40B4-BE49-F238E27FC236}">
                <a16:creationId xmlns:a16="http://schemas.microsoft.com/office/drawing/2014/main" xmlns="" id="{2C38B90E-6A28-429D-9472-F681F8C1B4B2}"/>
              </a:ext>
            </a:extLst>
          </p:cNvPr>
          <p:cNvSpPr/>
          <p:nvPr/>
        </p:nvSpPr>
        <p:spPr>
          <a:xfrm>
            <a:off x="5652781" y="2108752"/>
            <a:ext cx="91440" cy="137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0" name="Rectangle 29">
            <a:extLst>
              <a:ext uri="{FF2B5EF4-FFF2-40B4-BE49-F238E27FC236}">
                <a16:creationId xmlns:a16="http://schemas.microsoft.com/office/drawing/2014/main" xmlns="" id="{F7C12BE3-0D88-4F0A-90F5-41FF11E8A73D}"/>
              </a:ext>
            </a:extLst>
          </p:cNvPr>
          <p:cNvSpPr/>
          <p:nvPr/>
        </p:nvSpPr>
        <p:spPr>
          <a:xfrm>
            <a:off x="6428367" y="2108752"/>
            <a:ext cx="91440" cy="137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1" name="Rectangle 30">
            <a:extLst>
              <a:ext uri="{FF2B5EF4-FFF2-40B4-BE49-F238E27FC236}">
                <a16:creationId xmlns:a16="http://schemas.microsoft.com/office/drawing/2014/main" xmlns="" id="{ACE652D3-C556-4059-947B-F64072381AF0}"/>
              </a:ext>
            </a:extLst>
          </p:cNvPr>
          <p:cNvSpPr/>
          <p:nvPr/>
        </p:nvSpPr>
        <p:spPr>
          <a:xfrm rot="10800000">
            <a:off x="7834808" y="3549103"/>
            <a:ext cx="91440" cy="7440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2" name="Rectangle 31">
            <a:extLst>
              <a:ext uri="{FF2B5EF4-FFF2-40B4-BE49-F238E27FC236}">
                <a16:creationId xmlns:a16="http://schemas.microsoft.com/office/drawing/2014/main" xmlns="" id="{CB6D2E8E-2222-48E3-A2DC-0C3A1D9DDFEC}"/>
              </a:ext>
            </a:extLst>
          </p:cNvPr>
          <p:cNvSpPr/>
          <p:nvPr/>
        </p:nvSpPr>
        <p:spPr>
          <a:xfrm rot="5400000">
            <a:off x="7130795" y="2778755"/>
            <a:ext cx="91440" cy="14994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3" name="Rectangle 32">
            <a:extLst>
              <a:ext uri="{FF2B5EF4-FFF2-40B4-BE49-F238E27FC236}">
                <a16:creationId xmlns:a16="http://schemas.microsoft.com/office/drawing/2014/main" xmlns="" id="{38A25DC9-1952-4862-BE65-86396E541B21}"/>
              </a:ext>
            </a:extLst>
          </p:cNvPr>
          <p:cNvSpPr/>
          <p:nvPr/>
        </p:nvSpPr>
        <p:spPr>
          <a:xfrm rot="5400000">
            <a:off x="7130795" y="3554342"/>
            <a:ext cx="91440" cy="14994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4" name="Rectangle 33">
            <a:extLst>
              <a:ext uri="{FF2B5EF4-FFF2-40B4-BE49-F238E27FC236}">
                <a16:creationId xmlns:a16="http://schemas.microsoft.com/office/drawing/2014/main" xmlns="" id="{904D5BB7-2AF0-43B3-9E26-4E35C8BC7A85}"/>
              </a:ext>
            </a:extLst>
          </p:cNvPr>
          <p:cNvSpPr/>
          <p:nvPr/>
        </p:nvSpPr>
        <p:spPr>
          <a:xfrm rot="16200000">
            <a:off x="6021434" y="5301479"/>
            <a:ext cx="91440" cy="7440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5" name="Rectangle 34">
            <a:extLst>
              <a:ext uri="{FF2B5EF4-FFF2-40B4-BE49-F238E27FC236}">
                <a16:creationId xmlns:a16="http://schemas.microsoft.com/office/drawing/2014/main" xmlns="" id="{1619D683-B073-4559-A814-52F34597EA83}"/>
              </a:ext>
            </a:extLst>
          </p:cNvPr>
          <p:cNvSpPr/>
          <p:nvPr/>
        </p:nvSpPr>
        <p:spPr>
          <a:xfrm rot="10800000">
            <a:off x="6428367" y="4347643"/>
            <a:ext cx="91440" cy="137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6" name="Rectangle 35">
            <a:extLst>
              <a:ext uri="{FF2B5EF4-FFF2-40B4-BE49-F238E27FC236}">
                <a16:creationId xmlns:a16="http://schemas.microsoft.com/office/drawing/2014/main" xmlns="" id="{7A98574C-2BAF-4BD4-BE39-E5C4DA41CD77}"/>
              </a:ext>
            </a:extLst>
          </p:cNvPr>
          <p:cNvSpPr/>
          <p:nvPr/>
        </p:nvSpPr>
        <p:spPr>
          <a:xfrm rot="10800000">
            <a:off x="5652781" y="4347643"/>
            <a:ext cx="91440" cy="137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7" name="Rectangle 36">
            <a:extLst>
              <a:ext uri="{FF2B5EF4-FFF2-40B4-BE49-F238E27FC236}">
                <a16:creationId xmlns:a16="http://schemas.microsoft.com/office/drawing/2014/main" xmlns="" id="{21ADC6B3-6EB5-4C5A-945C-237FB881B988}"/>
              </a:ext>
            </a:extLst>
          </p:cNvPr>
          <p:cNvSpPr/>
          <p:nvPr/>
        </p:nvSpPr>
        <p:spPr>
          <a:xfrm>
            <a:off x="4243860" y="3549103"/>
            <a:ext cx="91440" cy="7440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8" name="Rectangle 37">
            <a:extLst>
              <a:ext uri="{FF2B5EF4-FFF2-40B4-BE49-F238E27FC236}">
                <a16:creationId xmlns:a16="http://schemas.microsoft.com/office/drawing/2014/main" xmlns="" id="{F811C14B-B399-4758-B136-F4855D565AF9}"/>
              </a:ext>
            </a:extLst>
          </p:cNvPr>
          <p:cNvSpPr/>
          <p:nvPr/>
        </p:nvSpPr>
        <p:spPr>
          <a:xfrm rot="16200000">
            <a:off x="4947872" y="3554342"/>
            <a:ext cx="91440" cy="14994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9" name="Rectangle 38">
            <a:extLst>
              <a:ext uri="{FF2B5EF4-FFF2-40B4-BE49-F238E27FC236}">
                <a16:creationId xmlns:a16="http://schemas.microsoft.com/office/drawing/2014/main" xmlns="" id="{54AAA37E-4726-4B5D-98ED-0AC65A7795CE}"/>
              </a:ext>
            </a:extLst>
          </p:cNvPr>
          <p:cNvSpPr/>
          <p:nvPr/>
        </p:nvSpPr>
        <p:spPr>
          <a:xfrm rot="16200000">
            <a:off x="4947872" y="2778755"/>
            <a:ext cx="91440" cy="14994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0" name="Isosceles Triangle 39">
            <a:extLst>
              <a:ext uri="{FF2B5EF4-FFF2-40B4-BE49-F238E27FC236}">
                <a16:creationId xmlns:a16="http://schemas.microsoft.com/office/drawing/2014/main" xmlns="" id="{A6A762C0-67E8-4528-ABDD-1F50EF9DEA98}"/>
              </a:ext>
            </a:extLst>
          </p:cNvPr>
          <p:cNvSpPr/>
          <p:nvPr/>
        </p:nvSpPr>
        <p:spPr>
          <a:xfrm>
            <a:off x="5941358" y="2358720"/>
            <a:ext cx="301063" cy="25953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1" name="Isosceles Triangle 40">
            <a:extLst>
              <a:ext uri="{FF2B5EF4-FFF2-40B4-BE49-F238E27FC236}">
                <a16:creationId xmlns:a16="http://schemas.microsoft.com/office/drawing/2014/main" xmlns="" id="{5104D732-902F-4F31-B003-C303B5144B5F}"/>
              </a:ext>
            </a:extLst>
          </p:cNvPr>
          <p:cNvSpPr/>
          <p:nvPr/>
        </p:nvSpPr>
        <p:spPr>
          <a:xfrm rot="5400000">
            <a:off x="7358903" y="3791379"/>
            <a:ext cx="301063" cy="2595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2" name="Isosceles Triangle 41">
            <a:extLst>
              <a:ext uri="{FF2B5EF4-FFF2-40B4-BE49-F238E27FC236}">
                <a16:creationId xmlns:a16="http://schemas.microsoft.com/office/drawing/2014/main" xmlns="" id="{A54BA397-41FC-4391-B947-5E66129DC05C}"/>
              </a:ext>
            </a:extLst>
          </p:cNvPr>
          <p:cNvSpPr/>
          <p:nvPr/>
        </p:nvSpPr>
        <p:spPr>
          <a:xfrm rot="10800000">
            <a:off x="5941358" y="5148820"/>
            <a:ext cx="301063" cy="2595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3" name="Isosceles Triangle 42">
            <a:extLst>
              <a:ext uri="{FF2B5EF4-FFF2-40B4-BE49-F238E27FC236}">
                <a16:creationId xmlns:a16="http://schemas.microsoft.com/office/drawing/2014/main" xmlns="" id="{F1D1C657-BD2F-4670-833E-5436C12228F2}"/>
              </a:ext>
            </a:extLst>
          </p:cNvPr>
          <p:cNvSpPr/>
          <p:nvPr/>
        </p:nvSpPr>
        <p:spPr>
          <a:xfrm rot="16200000">
            <a:off x="4539666" y="3791379"/>
            <a:ext cx="301063" cy="2595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5" name="TextBox 44">
            <a:extLst>
              <a:ext uri="{FF2B5EF4-FFF2-40B4-BE49-F238E27FC236}">
                <a16:creationId xmlns:a16="http://schemas.microsoft.com/office/drawing/2014/main" xmlns="" id="{7DCF526F-DEF4-4DA9-B7DC-EE71A1C508A1}"/>
              </a:ext>
            </a:extLst>
          </p:cNvPr>
          <p:cNvSpPr txBox="1"/>
          <p:nvPr/>
        </p:nvSpPr>
        <p:spPr>
          <a:xfrm>
            <a:off x="7656162" y="2025643"/>
            <a:ext cx="2652565" cy="646331"/>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É </a:t>
            </a:r>
            <a:r>
              <a:rPr lang="en-US" altLang="ko-KR" sz="1200" dirty="0" err="1" smtClean="0">
                <a:solidFill>
                  <a:schemeClr val="tx1">
                    <a:lumMod val="75000"/>
                    <a:lumOff val="25000"/>
                  </a:schemeClr>
                </a:solidFill>
                <a:cs typeface="Arial" pitchFamily="34" charset="0"/>
              </a:rPr>
              <a:t>presente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anche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una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sezione</a:t>
            </a:r>
            <a:r>
              <a:rPr lang="en-US" altLang="ko-KR" sz="1200" dirty="0" smtClean="0">
                <a:solidFill>
                  <a:schemeClr val="tx1">
                    <a:lumMod val="75000"/>
                    <a:lumOff val="25000"/>
                  </a:schemeClr>
                </a:solidFill>
                <a:cs typeface="Arial" pitchFamily="34" charset="0"/>
              </a:rPr>
              <a:t> in cui </a:t>
            </a:r>
            <a:r>
              <a:rPr lang="en-US" altLang="ko-KR" sz="1200" dirty="0" err="1" smtClean="0">
                <a:solidFill>
                  <a:schemeClr val="tx1">
                    <a:lumMod val="75000"/>
                    <a:lumOff val="25000"/>
                  </a:schemeClr>
                </a:solidFill>
                <a:cs typeface="Arial" pitchFamily="34" charset="0"/>
              </a:rPr>
              <a:t>vengono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memorizzate</a:t>
            </a:r>
            <a:r>
              <a:rPr lang="en-US" altLang="ko-KR" sz="1200" dirty="0" smtClean="0">
                <a:solidFill>
                  <a:schemeClr val="tx1">
                    <a:lumMod val="75000"/>
                    <a:lumOff val="25000"/>
                  </a:schemeClr>
                </a:solidFill>
                <a:cs typeface="Arial" pitchFamily="34" charset="0"/>
              </a:rPr>
              <a:t> le </a:t>
            </a:r>
            <a:r>
              <a:rPr lang="en-US" altLang="ko-KR" sz="1200" dirty="0" err="1" smtClean="0">
                <a:solidFill>
                  <a:schemeClr val="tx1">
                    <a:lumMod val="75000"/>
                    <a:lumOff val="25000"/>
                  </a:schemeClr>
                </a:solidFill>
                <a:cs typeface="Arial" pitchFamily="34" charset="0"/>
              </a:rPr>
              <a:t>ricerche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precedentemente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effettuate</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xmlns="" id="{A4C9FFBB-E00E-4D62-B210-130674C1C119}"/>
              </a:ext>
            </a:extLst>
          </p:cNvPr>
          <p:cNvSpPr txBox="1"/>
          <p:nvPr/>
        </p:nvSpPr>
        <p:spPr>
          <a:xfrm>
            <a:off x="7721924" y="5309719"/>
            <a:ext cx="2652565" cy="646331"/>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Permette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visualizzare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il</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prodotto</a:t>
            </a:r>
            <a:r>
              <a:rPr lang="en-US" altLang="ko-KR" sz="1200" dirty="0" smtClean="0">
                <a:solidFill>
                  <a:schemeClr val="tx1">
                    <a:lumMod val="75000"/>
                    <a:lumOff val="25000"/>
                  </a:schemeClr>
                </a:solidFill>
                <a:cs typeface="Arial" pitchFamily="34" charset="0"/>
              </a:rPr>
              <a:t> con </a:t>
            </a:r>
            <a:r>
              <a:rPr lang="en-US" altLang="ko-KR" sz="1200" dirty="0" err="1" smtClean="0">
                <a:solidFill>
                  <a:schemeClr val="tx1">
                    <a:lumMod val="75000"/>
                    <a:lumOff val="25000"/>
                  </a:schemeClr>
                </a:solidFill>
                <a:cs typeface="Arial" pitchFamily="34" charset="0"/>
              </a:rPr>
              <a:t>il</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prezzo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migliore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comprese</a:t>
            </a:r>
            <a:r>
              <a:rPr lang="en-US" altLang="ko-KR" sz="1200" dirty="0" smtClean="0">
                <a:solidFill>
                  <a:schemeClr val="tx1">
                    <a:lumMod val="75000"/>
                    <a:lumOff val="25000"/>
                  </a:schemeClr>
                </a:solidFill>
                <a:cs typeface="Arial" pitchFamily="34" charset="0"/>
              </a:rPr>
              <a:t> le sue </a:t>
            </a:r>
            <a:r>
              <a:rPr lang="en-US" altLang="ko-KR" sz="1200" dirty="0" err="1" smtClean="0">
                <a:solidFill>
                  <a:schemeClr val="tx1">
                    <a:lumMod val="75000"/>
                    <a:lumOff val="25000"/>
                  </a:schemeClr>
                </a:solidFill>
                <a:cs typeface="Arial" pitchFamily="34" charset="0"/>
              </a:rPr>
              <a:t>caratteristiche</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grpSp>
        <p:nvGrpSpPr>
          <p:cNvPr id="50" name="Group 49">
            <a:extLst>
              <a:ext uri="{FF2B5EF4-FFF2-40B4-BE49-F238E27FC236}">
                <a16:creationId xmlns:a16="http://schemas.microsoft.com/office/drawing/2014/main" xmlns="" id="{3EE93ACF-7AC1-4AA3-92E4-44985827B764}"/>
              </a:ext>
            </a:extLst>
          </p:cNvPr>
          <p:cNvGrpSpPr/>
          <p:nvPr/>
        </p:nvGrpSpPr>
        <p:grpSpPr>
          <a:xfrm flipH="1">
            <a:off x="1883272" y="1795549"/>
            <a:ext cx="2652565" cy="876425"/>
            <a:chOff x="2079597" y="4282215"/>
            <a:chExt cx="3303212" cy="865838"/>
          </a:xfrm>
        </p:grpSpPr>
        <p:sp>
          <p:nvSpPr>
            <p:cNvPr id="51" name="TextBox 50">
              <a:extLst>
                <a:ext uri="{FF2B5EF4-FFF2-40B4-BE49-F238E27FC236}">
                  <a16:creationId xmlns:a16="http://schemas.microsoft.com/office/drawing/2014/main" xmlns="" id="{283087ED-80EA-4719-8F56-E3CE0A19953B}"/>
                </a:ext>
              </a:extLst>
            </p:cNvPr>
            <p:cNvSpPr txBox="1"/>
            <p:nvPr/>
          </p:nvSpPr>
          <p:spPr>
            <a:xfrm>
              <a:off x="2079597" y="4501722"/>
              <a:ext cx="3303212" cy="646331"/>
            </a:xfrm>
            <a:prstGeom prst="rect">
              <a:avLst/>
            </a:prstGeom>
            <a:noFill/>
          </p:spPr>
          <p:txBody>
            <a:bodyPr wrap="square" rtlCol="0">
              <a:spAutoFit/>
            </a:bodyPr>
            <a:lstStyle/>
            <a:p>
              <a:pPr algn="just"/>
              <a:r>
                <a:rPr lang="en-US" altLang="ko-KR" sz="1200" dirty="0" err="1" smtClean="0">
                  <a:solidFill>
                    <a:schemeClr val="tx1">
                      <a:lumMod val="75000"/>
                      <a:lumOff val="25000"/>
                    </a:schemeClr>
                  </a:solidFill>
                  <a:cs typeface="Arial" pitchFamily="34" charset="0"/>
                </a:rPr>
                <a:t>Sezione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permette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all’utente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registrarsi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effettuare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il</a:t>
              </a:r>
              <a:r>
                <a:rPr lang="en-US" altLang="ko-KR" sz="1200" dirty="0" smtClean="0">
                  <a:solidFill>
                    <a:schemeClr val="tx1">
                      <a:lumMod val="75000"/>
                      <a:lumOff val="25000"/>
                    </a:schemeClr>
                  </a:solidFill>
                  <a:cs typeface="Arial" pitchFamily="34" charset="0"/>
                </a:rPr>
                <a:t> login e </a:t>
              </a:r>
              <a:r>
                <a:rPr lang="en-US" altLang="ko-KR" sz="1200" dirty="0" err="1" smtClean="0">
                  <a:solidFill>
                    <a:schemeClr val="tx1">
                      <a:lumMod val="75000"/>
                      <a:lumOff val="25000"/>
                    </a:schemeClr>
                  </a:solidFill>
                  <a:cs typeface="Arial" pitchFamily="34" charset="0"/>
                </a:rPr>
                <a:t>il</a:t>
              </a:r>
              <a:r>
                <a:rPr lang="en-US" altLang="ko-KR" sz="1200" dirty="0" smtClean="0">
                  <a:solidFill>
                    <a:schemeClr val="tx1">
                      <a:lumMod val="75000"/>
                      <a:lumOff val="25000"/>
                    </a:schemeClr>
                  </a:solidFill>
                  <a:cs typeface="Arial" pitchFamily="34" charset="0"/>
                </a:rPr>
                <a:t> logout e </a:t>
              </a:r>
              <a:r>
                <a:rPr lang="en-US" altLang="ko-KR" sz="1200" dirty="0" err="1" smtClean="0">
                  <a:solidFill>
                    <a:schemeClr val="tx1">
                      <a:lumMod val="75000"/>
                      <a:lumOff val="25000"/>
                    </a:schemeClr>
                  </a:solidFill>
                  <a:cs typeface="Arial" pitchFamily="34" charset="0"/>
                </a:rPr>
                <a:t>cambiare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propri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dati</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xmlns="" id="{C633EE90-35C4-4C95-9EBA-E3DBCBD66BD5}"/>
                </a:ext>
              </a:extLst>
            </p:cNvPr>
            <p:cNvSpPr txBox="1"/>
            <p:nvPr/>
          </p:nvSpPr>
          <p:spPr>
            <a:xfrm>
              <a:off x="2079598" y="4282215"/>
              <a:ext cx="3303211"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sp>
        <p:nvSpPr>
          <p:cNvPr id="54" name="TextBox 53">
            <a:extLst>
              <a:ext uri="{FF2B5EF4-FFF2-40B4-BE49-F238E27FC236}">
                <a16:creationId xmlns:a16="http://schemas.microsoft.com/office/drawing/2014/main" xmlns="" id="{6EA62E83-38AE-4D69-BB0F-994ABCD7393E}"/>
              </a:ext>
            </a:extLst>
          </p:cNvPr>
          <p:cNvSpPr txBox="1"/>
          <p:nvPr/>
        </p:nvSpPr>
        <p:spPr>
          <a:xfrm flipH="1">
            <a:off x="1916524" y="5288340"/>
            <a:ext cx="2652565" cy="830997"/>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É </a:t>
            </a:r>
            <a:r>
              <a:rPr lang="en-US" altLang="ko-KR" sz="1200" dirty="0" err="1" smtClean="0">
                <a:solidFill>
                  <a:schemeClr val="tx1">
                    <a:lumMod val="75000"/>
                    <a:lumOff val="25000"/>
                  </a:schemeClr>
                </a:solidFill>
                <a:cs typeface="Arial" pitchFamily="34" charset="0"/>
              </a:rPr>
              <a:t>presente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inoltre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anche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una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sezione</a:t>
            </a:r>
            <a:r>
              <a:rPr lang="en-US" altLang="ko-KR" sz="1200" dirty="0" smtClean="0">
                <a:solidFill>
                  <a:schemeClr val="tx1">
                    <a:lumMod val="75000"/>
                    <a:lumOff val="25000"/>
                  </a:schemeClr>
                </a:solidFill>
                <a:cs typeface="Arial" pitchFamily="34" charset="0"/>
              </a:rPr>
              <a:t> in cui </a:t>
            </a:r>
            <a:r>
              <a:rPr lang="en-US" altLang="ko-KR" sz="1200" dirty="0" err="1" smtClean="0">
                <a:solidFill>
                  <a:schemeClr val="tx1">
                    <a:lumMod val="75000"/>
                    <a:lumOff val="25000"/>
                  </a:schemeClr>
                </a:solidFill>
                <a:cs typeface="Arial" pitchFamily="34" charset="0"/>
              </a:rPr>
              <a:t>vengono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memorizzate</a:t>
            </a:r>
            <a:r>
              <a:rPr lang="en-US" altLang="ko-KR" sz="1200" dirty="0" smtClean="0">
                <a:solidFill>
                  <a:schemeClr val="tx1">
                    <a:lumMod val="75000"/>
                    <a:lumOff val="25000"/>
                  </a:schemeClr>
                </a:solidFill>
                <a:cs typeface="Arial" pitchFamily="34" charset="0"/>
              </a:rPr>
              <a:t> le </a:t>
            </a:r>
            <a:r>
              <a:rPr lang="en-US" altLang="ko-KR" sz="1200" dirty="0" err="1" smtClean="0">
                <a:solidFill>
                  <a:schemeClr val="tx1">
                    <a:lumMod val="75000"/>
                    <a:lumOff val="25000"/>
                  </a:schemeClr>
                </a:solidFill>
                <a:cs typeface="Arial" pitchFamily="34" charset="0"/>
              </a:rPr>
              <a:t>ricerche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precedentemente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effettuate</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xmlns="" id="{71D7628C-C8BD-4FC9-B585-301D49AAF279}"/>
              </a:ext>
            </a:extLst>
          </p:cNvPr>
          <p:cNvSpPr txBox="1"/>
          <p:nvPr/>
        </p:nvSpPr>
        <p:spPr>
          <a:xfrm flipH="1">
            <a:off x="1928553" y="2966612"/>
            <a:ext cx="1462803" cy="307777"/>
          </a:xfrm>
          <a:prstGeom prst="rect">
            <a:avLst/>
          </a:prstGeom>
          <a:noFill/>
        </p:spPr>
        <p:txBody>
          <a:bodyPr wrap="square" rtlCol="0">
            <a:spAutoFit/>
          </a:bodyPr>
          <a:lstStyle/>
          <a:p>
            <a:pPr algn="ctr"/>
            <a:r>
              <a:rPr lang="en-US" altLang="ko-KR" sz="1400" b="1" dirty="0" err="1" smtClean="0">
                <a:solidFill>
                  <a:schemeClr val="accent1"/>
                </a:solidFill>
                <a:cs typeface="Arial" pitchFamily="34" charset="0"/>
              </a:rPr>
              <a:t>Registrazione</a:t>
            </a:r>
            <a:endParaRPr lang="ko-KR" altLang="en-US" sz="1400" b="1" dirty="0">
              <a:solidFill>
                <a:schemeClr val="accent1"/>
              </a:solidFill>
              <a:cs typeface="Arial" pitchFamily="34" charset="0"/>
            </a:endParaRPr>
          </a:p>
        </p:txBody>
      </p:sp>
      <p:sp>
        <p:nvSpPr>
          <p:cNvPr id="59" name="TextBox 58">
            <a:extLst>
              <a:ext uri="{FF2B5EF4-FFF2-40B4-BE49-F238E27FC236}">
                <a16:creationId xmlns:a16="http://schemas.microsoft.com/office/drawing/2014/main" xmlns="" id="{2611FDBC-F746-460F-B0A6-42847498CB78}"/>
              </a:ext>
            </a:extLst>
          </p:cNvPr>
          <p:cNvSpPr txBox="1"/>
          <p:nvPr/>
        </p:nvSpPr>
        <p:spPr>
          <a:xfrm flipH="1">
            <a:off x="2394049" y="4722460"/>
            <a:ext cx="997309" cy="523220"/>
          </a:xfrm>
          <a:prstGeom prst="rect">
            <a:avLst/>
          </a:prstGeom>
          <a:noFill/>
        </p:spPr>
        <p:txBody>
          <a:bodyPr wrap="square" rtlCol="0">
            <a:spAutoFit/>
          </a:bodyPr>
          <a:lstStyle/>
          <a:p>
            <a:pPr algn="ctr"/>
            <a:r>
              <a:rPr lang="en-US" altLang="ko-KR" sz="1400" b="1" dirty="0" err="1" smtClean="0">
                <a:solidFill>
                  <a:schemeClr val="accent3"/>
                </a:solidFill>
                <a:cs typeface="Arial" pitchFamily="34" charset="0"/>
              </a:rPr>
              <a:t>Ricerca</a:t>
            </a:r>
            <a:r>
              <a:rPr lang="en-US" altLang="ko-KR" sz="1400" b="1" dirty="0" smtClean="0">
                <a:solidFill>
                  <a:schemeClr val="accent3"/>
                </a:solidFill>
                <a:cs typeface="Arial" pitchFamily="34" charset="0"/>
              </a:rPr>
              <a:t> </a:t>
            </a:r>
            <a:r>
              <a:rPr lang="en-US" altLang="ko-KR" sz="1400" b="1" dirty="0" err="1" smtClean="0">
                <a:solidFill>
                  <a:schemeClr val="accent3"/>
                </a:solidFill>
                <a:cs typeface="Arial" pitchFamily="34" charset="0"/>
              </a:rPr>
              <a:t>malattie</a:t>
            </a:r>
            <a:endParaRPr lang="ko-KR" altLang="en-US" sz="1400" b="1" dirty="0">
              <a:solidFill>
                <a:schemeClr val="accent3"/>
              </a:solidFill>
              <a:cs typeface="Arial" pitchFamily="34" charset="0"/>
            </a:endParaRPr>
          </a:p>
        </p:txBody>
      </p:sp>
      <p:sp>
        <p:nvSpPr>
          <p:cNvPr id="62" name="TextBox 61">
            <a:extLst>
              <a:ext uri="{FF2B5EF4-FFF2-40B4-BE49-F238E27FC236}">
                <a16:creationId xmlns:a16="http://schemas.microsoft.com/office/drawing/2014/main" xmlns="" id="{C7A87A6F-A778-4F43-8327-360A3152D5EE}"/>
              </a:ext>
            </a:extLst>
          </p:cNvPr>
          <p:cNvSpPr txBox="1"/>
          <p:nvPr/>
        </p:nvSpPr>
        <p:spPr>
          <a:xfrm>
            <a:off x="8777158" y="4722460"/>
            <a:ext cx="1505686" cy="307777"/>
          </a:xfrm>
          <a:prstGeom prst="rect">
            <a:avLst/>
          </a:prstGeom>
          <a:noFill/>
        </p:spPr>
        <p:txBody>
          <a:bodyPr wrap="square" rtlCol="0">
            <a:spAutoFit/>
          </a:bodyPr>
          <a:lstStyle/>
          <a:p>
            <a:pPr algn="ctr"/>
            <a:r>
              <a:rPr lang="en-US" altLang="ko-KR" sz="1400" b="1" dirty="0" err="1" smtClean="0">
                <a:solidFill>
                  <a:schemeClr val="accent4"/>
                </a:solidFill>
                <a:cs typeface="Arial" pitchFamily="34" charset="0"/>
              </a:rPr>
              <a:t>Visualizzazione</a:t>
            </a:r>
            <a:endParaRPr lang="ko-KR" altLang="en-US" sz="1400" b="1" dirty="0">
              <a:solidFill>
                <a:schemeClr val="accent4"/>
              </a:solidFill>
              <a:cs typeface="Arial" pitchFamily="34" charset="0"/>
            </a:endParaRPr>
          </a:p>
        </p:txBody>
      </p:sp>
      <p:sp>
        <p:nvSpPr>
          <p:cNvPr id="63" name="TextBox 62">
            <a:extLst>
              <a:ext uri="{FF2B5EF4-FFF2-40B4-BE49-F238E27FC236}">
                <a16:creationId xmlns:a16="http://schemas.microsoft.com/office/drawing/2014/main" xmlns="" id="{71F02D7A-C0F8-4CDD-96AA-18FA44A54CC4}"/>
              </a:ext>
            </a:extLst>
          </p:cNvPr>
          <p:cNvSpPr txBox="1"/>
          <p:nvPr/>
        </p:nvSpPr>
        <p:spPr>
          <a:xfrm>
            <a:off x="8786210" y="2966612"/>
            <a:ext cx="1180749" cy="523220"/>
          </a:xfrm>
          <a:prstGeom prst="rect">
            <a:avLst/>
          </a:prstGeom>
          <a:noFill/>
        </p:spPr>
        <p:txBody>
          <a:bodyPr wrap="square" rtlCol="0">
            <a:spAutoFit/>
          </a:bodyPr>
          <a:lstStyle/>
          <a:p>
            <a:pPr algn="ctr"/>
            <a:r>
              <a:rPr lang="en-US" altLang="ko-KR" sz="1400" b="1" dirty="0" err="1" smtClean="0">
                <a:solidFill>
                  <a:schemeClr val="accent2"/>
                </a:solidFill>
                <a:cs typeface="Arial" pitchFamily="34" charset="0"/>
              </a:rPr>
              <a:t>Cronologia</a:t>
            </a:r>
            <a:r>
              <a:rPr lang="en-US" altLang="ko-KR" sz="1400" b="1" dirty="0" smtClean="0">
                <a:solidFill>
                  <a:schemeClr val="accent2"/>
                </a:solidFill>
                <a:cs typeface="Arial" pitchFamily="34" charset="0"/>
              </a:rPr>
              <a:t> </a:t>
            </a:r>
            <a:r>
              <a:rPr lang="en-US" altLang="ko-KR" sz="1400" b="1" dirty="0" err="1" smtClean="0">
                <a:solidFill>
                  <a:schemeClr val="accent2"/>
                </a:solidFill>
                <a:cs typeface="Arial" pitchFamily="34" charset="0"/>
              </a:rPr>
              <a:t>ricerche</a:t>
            </a:r>
            <a:endParaRPr lang="ko-KR" altLang="en-US" sz="1400" b="1" dirty="0">
              <a:solidFill>
                <a:schemeClr val="accent2"/>
              </a:solidFill>
              <a:cs typeface="Arial" pitchFamily="34" charset="0"/>
            </a:endParaRPr>
          </a:p>
        </p:txBody>
      </p:sp>
      <p:sp>
        <p:nvSpPr>
          <p:cNvPr id="66" name="Freeform 9">
            <a:extLst>
              <a:ext uri="{FF2B5EF4-FFF2-40B4-BE49-F238E27FC236}">
                <a16:creationId xmlns:a16="http://schemas.microsoft.com/office/drawing/2014/main" xmlns="" id="{21814F9C-28AB-442D-A2BA-93A9E3E78044}"/>
              </a:ext>
            </a:extLst>
          </p:cNvPr>
          <p:cNvSpPr>
            <a:spLocks/>
          </p:cNvSpPr>
          <p:nvPr/>
        </p:nvSpPr>
        <p:spPr bwMode="auto">
          <a:xfrm>
            <a:off x="3501098" y="2872026"/>
            <a:ext cx="467192" cy="476142"/>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7" name="Freeform 9">
            <a:extLst>
              <a:ext uri="{FF2B5EF4-FFF2-40B4-BE49-F238E27FC236}">
                <a16:creationId xmlns:a16="http://schemas.microsoft.com/office/drawing/2014/main" xmlns="" id="{347B2C8F-A0A8-42B0-BE23-BA81AB3043D0}"/>
              </a:ext>
            </a:extLst>
          </p:cNvPr>
          <p:cNvSpPr>
            <a:spLocks noEditPoints="1"/>
          </p:cNvSpPr>
          <p:nvPr/>
        </p:nvSpPr>
        <p:spPr bwMode="auto">
          <a:xfrm>
            <a:off x="8271498" y="2962634"/>
            <a:ext cx="505660" cy="367056"/>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xmlns="" id="{F2A7607F-4E1A-45E3-B409-2625D5F2C464}"/>
              </a:ext>
            </a:extLst>
          </p:cNvPr>
          <p:cNvSpPr>
            <a:spLocks noEditPoints="1"/>
          </p:cNvSpPr>
          <p:nvPr/>
        </p:nvSpPr>
        <p:spPr bwMode="auto">
          <a:xfrm>
            <a:off x="3620045" y="4658900"/>
            <a:ext cx="348245" cy="489920"/>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69" name="Freeform 9">
            <a:extLst>
              <a:ext uri="{FF2B5EF4-FFF2-40B4-BE49-F238E27FC236}">
                <a16:creationId xmlns:a16="http://schemas.microsoft.com/office/drawing/2014/main" xmlns="" id="{4F6110F8-CBC1-48A4-80BF-64199B84308D}"/>
              </a:ext>
            </a:extLst>
          </p:cNvPr>
          <p:cNvSpPr>
            <a:spLocks/>
          </p:cNvSpPr>
          <p:nvPr/>
        </p:nvSpPr>
        <p:spPr bwMode="auto">
          <a:xfrm>
            <a:off x="8329967" y="4647376"/>
            <a:ext cx="447191" cy="457943"/>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Tree>
    <p:extLst>
      <p:ext uri="{BB962C8B-B14F-4D97-AF65-F5344CB8AC3E}">
        <p14:creationId xmlns:p14="http://schemas.microsoft.com/office/powerpoint/2010/main" xmlns="" val="62469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0">
            <a:extLst>
              <a:ext uri="{FF2B5EF4-FFF2-40B4-BE49-F238E27FC236}">
                <a16:creationId xmlns:a16="http://schemas.microsoft.com/office/drawing/2014/main" xmlns="" id="{8CD3EF8E-0E01-48E1-BEC5-2EFC513CA2EF}"/>
              </a:ext>
            </a:extLst>
          </p:cNvPr>
          <p:cNvSpPr/>
          <p:nvPr/>
        </p:nvSpPr>
        <p:spPr>
          <a:xfrm>
            <a:off x="723407" y="3050687"/>
            <a:ext cx="640080" cy="64008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a:solidFill>
                <a:srgbClr val="0070C0"/>
              </a:solidFill>
            </a:endParaRPr>
          </a:p>
        </p:txBody>
      </p:sp>
      <p:sp>
        <p:nvSpPr>
          <p:cNvPr id="3" name="Oval 12">
            <a:extLst>
              <a:ext uri="{FF2B5EF4-FFF2-40B4-BE49-F238E27FC236}">
                <a16:creationId xmlns:a16="http://schemas.microsoft.com/office/drawing/2014/main" xmlns="" id="{4C905F00-A2D5-4B79-A0B2-479C0A3EC818}"/>
              </a:ext>
            </a:extLst>
          </p:cNvPr>
          <p:cNvSpPr/>
          <p:nvPr/>
        </p:nvSpPr>
        <p:spPr>
          <a:xfrm>
            <a:off x="723407" y="4186220"/>
            <a:ext cx="640080" cy="64008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a:solidFill>
                <a:srgbClr val="0070C0"/>
              </a:solidFill>
            </a:endParaRPr>
          </a:p>
        </p:txBody>
      </p:sp>
      <p:sp>
        <p:nvSpPr>
          <p:cNvPr id="4" name="Oval 13">
            <a:extLst>
              <a:ext uri="{FF2B5EF4-FFF2-40B4-BE49-F238E27FC236}">
                <a16:creationId xmlns:a16="http://schemas.microsoft.com/office/drawing/2014/main" xmlns="" id="{45CD2044-45B8-44CF-88C0-3DCD2C9FA683}"/>
              </a:ext>
            </a:extLst>
          </p:cNvPr>
          <p:cNvSpPr/>
          <p:nvPr/>
        </p:nvSpPr>
        <p:spPr>
          <a:xfrm>
            <a:off x="723407" y="5321753"/>
            <a:ext cx="640080" cy="64008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a:solidFill>
                <a:srgbClr val="0070C0"/>
              </a:solidFill>
            </a:endParaRPr>
          </a:p>
        </p:txBody>
      </p:sp>
      <p:sp>
        <p:nvSpPr>
          <p:cNvPr id="5" name="Oval 10">
            <a:extLst>
              <a:ext uri="{FF2B5EF4-FFF2-40B4-BE49-F238E27FC236}">
                <a16:creationId xmlns:a16="http://schemas.microsoft.com/office/drawing/2014/main" xmlns="" id="{B0660D30-9B7E-4B23-8797-09FA03167C38}"/>
              </a:ext>
            </a:extLst>
          </p:cNvPr>
          <p:cNvSpPr/>
          <p:nvPr/>
        </p:nvSpPr>
        <p:spPr>
          <a:xfrm>
            <a:off x="723407" y="1915154"/>
            <a:ext cx="640080" cy="64008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a:solidFill>
                <a:srgbClr val="0070C0"/>
              </a:solidFill>
            </a:endParaRPr>
          </a:p>
        </p:txBody>
      </p:sp>
      <p:grpSp>
        <p:nvGrpSpPr>
          <p:cNvPr id="6" name="Group 110">
            <a:extLst>
              <a:ext uri="{FF2B5EF4-FFF2-40B4-BE49-F238E27FC236}">
                <a16:creationId xmlns:a16="http://schemas.microsoft.com/office/drawing/2014/main" xmlns="" id="{B9C28B8C-F2B8-4C4B-BCC3-EAF668024A7E}"/>
              </a:ext>
            </a:extLst>
          </p:cNvPr>
          <p:cNvGrpSpPr/>
          <p:nvPr/>
        </p:nvGrpSpPr>
        <p:grpSpPr>
          <a:xfrm>
            <a:off x="1652326" y="1981347"/>
            <a:ext cx="5633087" cy="553998"/>
            <a:chOff x="3017859" y="4283314"/>
            <a:chExt cx="1362539" cy="553998"/>
          </a:xfrm>
        </p:grpSpPr>
        <p:sp>
          <p:nvSpPr>
            <p:cNvPr id="7" name="TextBox 6">
              <a:extLst>
                <a:ext uri="{FF2B5EF4-FFF2-40B4-BE49-F238E27FC236}">
                  <a16:creationId xmlns:a16="http://schemas.microsoft.com/office/drawing/2014/main" xmlns="" id="{0301EDB9-1D28-4F29-8852-76D56A636670}"/>
                </a:ext>
              </a:extLst>
            </p:cNvPr>
            <p:cNvSpPr txBox="1"/>
            <p:nvPr/>
          </p:nvSpPr>
          <p:spPr>
            <a:xfrm>
              <a:off x="3017859" y="4560313"/>
              <a:ext cx="1362539"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Per </a:t>
              </a:r>
              <a:r>
                <a:rPr lang="en-US" altLang="ko-KR" sz="1200" dirty="0" err="1" smtClean="0">
                  <a:solidFill>
                    <a:schemeClr val="tx1">
                      <a:lumMod val="75000"/>
                      <a:lumOff val="25000"/>
                    </a:schemeClr>
                  </a:solidFill>
                  <a:cs typeface="Arial" pitchFamily="34" charset="0"/>
                </a:rPr>
                <a:t>utilizzare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l’applicazione</a:t>
              </a:r>
              <a:r>
                <a:rPr lang="en-US" altLang="ko-KR" sz="1200" dirty="0" smtClean="0">
                  <a:solidFill>
                    <a:schemeClr val="tx1">
                      <a:lumMod val="75000"/>
                      <a:lumOff val="25000"/>
                    </a:schemeClr>
                  </a:solidFill>
                  <a:cs typeface="Arial" pitchFamily="34" charset="0"/>
                </a:rPr>
                <a:t> è </a:t>
              </a:r>
              <a:r>
                <a:rPr lang="en-US" altLang="ko-KR" sz="1200" dirty="0" err="1" smtClean="0">
                  <a:solidFill>
                    <a:schemeClr val="tx1">
                      <a:lumMod val="75000"/>
                      <a:lumOff val="25000"/>
                    </a:schemeClr>
                  </a:solidFill>
                  <a:cs typeface="Arial" pitchFamily="34" charset="0"/>
                </a:rPr>
                <a:t>necessario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registrarsi</a:t>
              </a:r>
              <a:r>
                <a:rPr lang="en-US" altLang="ko-KR" sz="1200" dirty="0" smtClean="0">
                  <a:solidFill>
                    <a:schemeClr val="tx1">
                      <a:lumMod val="75000"/>
                      <a:lumOff val="25000"/>
                    </a:schemeClr>
                  </a:solidFill>
                  <a:cs typeface="Arial" pitchFamily="34" charset="0"/>
                </a:rPr>
                <a:t>/</a:t>
              </a:r>
              <a:r>
                <a:rPr lang="en-US" altLang="ko-KR" sz="1200" dirty="0" err="1" smtClean="0">
                  <a:solidFill>
                    <a:schemeClr val="tx1">
                      <a:lumMod val="75000"/>
                      <a:lumOff val="25000"/>
                    </a:schemeClr>
                  </a:solidFill>
                  <a:cs typeface="Arial" pitchFamily="34" charset="0"/>
                </a:rPr>
                <a:t>effettiuare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il</a:t>
              </a:r>
              <a:r>
                <a:rPr lang="en-US" altLang="ko-KR" sz="1200" dirty="0" smtClean="0">
                  <a:solidFill>
                    <a:schemeClr val="tx1">
                      <a:lumMod val="75000"/>
                      <a:lumOff val="25000"/>
                    </a:schemeClr>
                  </a:solidFill>
                  <a:cs typeface="Arial" pitchFamily="34" charset="0"/>
                </a:rPr>
                <a:t> login.</a:t>
              </a:r>
              <a:endParaRPr lang="en-US" altLang="ko-KR"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xmlns="" id="{C7FA3114-5517-46EF-B79C-0F87D41A63FC}"/>
                </a:ext>
              </a:extLst>
            </p:cNvPr>
            <p:cNvSpPr txBox="1"/>
            <p:nvPr/>
          </p:nvSpPr>
          <p:spPr>
            <a:xfrm>
              <a:off x="3017859" y="4283314"/>
              <a:ext cx="1362539"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REGISTRAZIONE/LOGIN</a:t>
              </a:r>
              <a:endParaRPr lang="ko-KR" altLang="en-US" sz="1400" b="1" dirty="0">
                <a:solidFill>
                  <a:schemeClr val="tx1">
                    <a:lumMod val="75000"/>
                    <a:lumOff val="25000"/>
                  </a:schemeClr>
                </a:solidFill>
                <a:cs typeface="Arial" pitchFamily="34" charset="0"/>
              </a:endParaRPr>
            </a:p>
          </p:txBody>
        </p:sp>
      </p:grpSp>
      <p:grpSp>
        <p:nvGrpSpPr>
          <p:cNvPr id="9" name="Group 110">
            <a:extLst>
              <a:ext uri="{FF2B5EF4-FFF2-40B4-BE49-F238E27FC236}">
                <a16:creationId xmlns:a16="http://schemas.microsoft.com/office/drawing/2014/main" xmlns="" id="{85726EE3-ED87-4C13-8902-D29B6BDD55D8}"/>
              </a:ext>
            </a:extLst>
          </p:cNvPr>
          <p:cNvGrpSpPr/>
          <p:nvPr/>
        </p:nvGrpSpPr>
        <p:grpSpPr>
          <a:xfrm>
            <a:off x="1635700" y="3058690"/>
            <a:ext cx="5633087" cy="553998"/>
            <a:chOff x="3017859" y="4283314"/>
            <a:chExt cx="1362539" cy="553998"/>
          </a:xfrm>
        </p:grpSpPr>
        <p:sp>
          <p:nvSpPr>
            <p:cNvPr id="10" name="TextBox 9">
              <a:extLst>
                <a:ext uri="{FF2B5EF4-FFF2-40B4-BE49-F238E27FC236}">
                  <a16:creationId xmlns:a16="http://schemas.microsoft.com/office/drawing/2014/main" xmlns="" id="{C9723BC1-7A75-4B0F-8678-961F369703F3}"/>
                </a:ext>
              </a:extLst>
            </p:cNvPr>
            <p:cNvSpPr txBox="1"/>
            <p:nvPr/>
          </p:nvSpPr>
          <p:spPr>
            <a:xfrm>
              <a:off x="3017859" y="4560313"/>
              <a:ext cx="1362539" cy="276999"/>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Selezionare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dalla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menù</a:t>
              </a:r>
              <a:r>
                <a:rPr lang="en-US" altLang="ko-KR" sz="1200" dirty="0" smtClean="0">
                  <a:solidFill>
                    <a:schemeClr val="tx1">
                      <a:lumMod val="75000"/>
                      <a:lumOff val="25000"/>
                    </a:schemeClr>
                  </a:solidFill>
                  <a:cs typeface="Arial" pitchFamily="34" charset="0"/>
                </a:rPr>
                <a:t> a </a:t>
              </a:r>
              <a:r>
                <a:rPr lang="en-US" altLang="ko-KR" sz="1200" dirty="0" err="1" smtClean="0">
                  <a:solidFill>
                    <a:schemeClr val="tx1">
                      <a:lumMod val="75000"/>
                      <a:lumOff val="25000"/>
                    </a:schemeClr>
                  </a:solidFill>
                  <a:cs typeface="Arial" pitchFamily="34" charset="0"/>
                </a:rPr>
                <a:t>tendina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sintomi</a:t>
              </a:r>
              <a:r>
                <a:rPr lang="en-US" altLang="ko-KR" sz="1200" dirty="0" smtClean="0">
                  <a:solidFill>
                    <a:schemeClr val="tx1">
                      <a:lumMod val="75000"/>
                      <a:lumOff val="25000"/>
                    </a:schemeClr>
                  </a:solidFill>
                  <a:cs typeface="Arial" pitchFamily="34" charset="0"/>
                </a:rPr>
                <a:t> sui </a:t>
              </a:r>
              <a:r>
                <a:rPr lang="en-US" altLang="ko-KR" sz="1200" dirty="0" err="1" smtClean="0">
                  <a:solidFill>
                    <a:schemeClr val="tx1">
                      <a:lumMod val="75000"/>
                      <a:lumOff val="25000"/>
                    </a:schemeClr>
                  </a:solidFill>
                  <a:cs typeface="Arial" pitchFamily="34" charset="0"/>
                </a:rPr>
                <a:t>quali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cercare</a:t>
              </a:r>
              <a:r>
                <a:rPr lang="en-US" altLang="ko-KR" sz="1200" dirty="0" smtClean="0">
                  <a:solidFill>
                    <a:schemeClr val="tx1">
                      <a:lumMod val="75000"/>
                      <a:lumOff val="25000"/>
                    </a:schemeClr>
                  </a:solidFill>
                  <a:cs typeface="Arial" pitchFamily="34" charset="0"/>
                </a:rPr>
                <a:t> le </a:t>
              </a:r>
              <a:r>
                <a:rPr lang="en-US" altLang="ko-KR" sz="1200" dirty="0" err="1" smtClean="0">
                  <a:solidFill>
                    <a:schemeClr val="tx1">
                      <a:lumMod val="75000"/>
                      <a:lumOff val="25000"/>
                    </a:schemeClr>
                  </a:solidFill>
                  <a:cs typeface="Arial" pitchFamily="34" charset="0"/>
                </a:rPr>
                <a:t>possibili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malattie</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xmlns="" id="{F8EBCA05-2671-4541-ACA0-169C8A0F851F}"/>
                </a:ext>
              </a:extLst>
            </p:cNvPr>
            <p:cNvSpPr txBox="1"/>
            <p:nvPr/>
          </p:nvSpPr>
          <p:spPr>
            <a:xfrm>
              <a:off x="3017859" y="4283314"/>
              <a:ext cx="1362539"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INSERIMENTO SINTOMI</a:t>
              </a:r>
              <a:endParaRPr lang="ko-KR" altLang="en-US" sz="1400" b="1" dirty="0">
                <a:solidFill>
                  <a:schemeClr val="tx1">
                    <a:lumMod val="75000"/>
                    <a:lumOff val="25000"/>
                  </a:schemeClr>
                </a:solidFill>
                <a:cs typeface="Arial" pitchFamily="34" charset="0"/>
              </a:endParaRPr>
            </a:p>
          </p:txBody>
        </p:sp>
      </p:grpSp>
      <p:grpSp>
        <p:nvGrpSpPr>
          <p:cNvPr id="12" name="Group 110">
            <a:extLst>
              <a:ext uri="{FF2B5EF4-FFF2-40B4-BE49-F238E27FC236}">
                <a16:creationId xmlns:a16="http://schemas.microsoft.com/office/drawing/2014/main" xmlns="" id="{5220983E-26A1-41D7-B5CC-BD64266EC53B}"/>
              </a:ext>
            </a:extLst>
          </p:cNvPr>
          <p:cNvGrpSpPr/>
          <p:nvPr/>
        </p:nvGrpSpPr>
        <p:grpSpPr>
          <a:xfrm>
            <a:off x="1644014" y="4185912"/>
            <a:ext cx="5633087" cy="553998"/>
            <a:chOff x="3017859" y="4283314"/>
            <a:chExt cx="1362539" cy="553998"/>
          </a:xfrm>
        </p:grpSpPr>
        <p:sp>
          <p:nvSpPr>
            <p:cNvPr id="13" name="TextBox 12">
              <a:extLst>
                <a:ext uri="{FF2B5EF4-FFF2-40B4-BE49-F238E27FC236}">
                  <a16:creationId xmlns:a16="http://schemas.microsoft.com/office/drawing/2014/main" xmlns="" id="{4A4D3F9D-24A6-4235-A23D-18945EA713EA}"/>
                </a:ext>
              </a:extLst>
            </p:cNvPr>
            <p:cNvSpPr txBox="1"/>
            <p:nvPr/>
          </p:nvSpPr>
          <p:spPr>
            <a:xfrm>
              <a:off x="3017859" y="4560313"/>
              <a:ext cx="1362539" cy="276999"/>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Andare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nell’apposita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sezione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nella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quale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comparirà</a:t>
              </a:r>
              <a:r>
                <a:rPr lang="en-US" altLang="ko-KR" sz="1200" dirty="0" smtClean="0">
                  <a:solidFill>
                    <a:schemeClr val="tx1">
                      <a:lumMod val="75000"/>
                      <a:lumOff val="25000"/>
                    </a:schemeClr>
                  </a:solidFill>
                  <a:cs typeface="Arial" pitchFamily="34" charset="0"/>
                </a:rPr>
                <a:t> la </a:t>
              </a:r>
              <a:r>
                <a:rPr lang="en-US" altLang="ko-KR" sz="1200" dirty="0" err="1" smtClean="0">
                  <a:solidFill>
                    <a:schemeClr val="tx1">
                      <a:lumMod val="75000"/>
                      <a:lumOff val="25000"/>
                    </a:schemeClr>
                  </a:solidFill>
                  <a:cs typeface="Arial" pitchFamily="34" charset="0"/>
                </a:rPr>
                <a:t>ricerca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appena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effettuata</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xmlns="" id="{232EA4BF-2904-470F-82E1-9598EE4C9B17}"/>
                </a:ext>
              </a:extLst>
            </p:cNvPr>
            <p:cNvSpPr txBox="1"/>
            <p:nvPr/>
          </p:nvSpPr>
          <p:spPr>
            <a:xfrm>
              <a:off x="3017859" y="4283314"/>
              <a:ext cx="1362539"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CONTROLLARE LA CRONOLOGIA</a:t>
              </a:r>
              <a:endParaRPr lang="ko-KR" altLang="en-US" sz="1400" b="1" dirty="0">
                <a:solidFill>
                  <a:schemeClr val="tx1">
                    <a:lumMod val="75000"/>
                    <a:lumOff val="25000"/>
                  </a:schemeClr>
                </a:solidFill>
                <a:cs typeface="Arial" pitchFamily="34" charset="0"/>
              </a:endParaRPr>
            </a:p>
          </p:txBody>
        </p:sp>
      </p:grpSp>
      <p:grpSp>
        <p:nvGrpSpPr>
          <p:cNvPr id="15" name="Group 110">
            <a:extLst>
              <a:ext uri="{FF2B5EF4-FFF2-40B4-BE49-F238E27FC236}">
                <a16:creationId xmlns:a16="http://schemas.microsoft.com/office/drawing/2014/main" xmlns="" id="{F90F9CD2-60F2-4F84-9459-09DD1DE5EE82}"/>
              </a:ext>
            </a:extLst>
          </p:cNvPr>
          <p:cNvGrpSpPr/>
          <p:nvPr/>
        </p:nvGrpSpPr>
        <p:grpSpPr>
          <a:xfrm>
            <a:off x="1644014" y="5180128"/>
            <a:ext cx="5633087" cy="553998"/>
            <a:chOff x="3017859" y="4283314"/>
            <a:chExt cx="1362539" cy="553998"/>
          </a:xfrm>
        </p:grpSpPr>
        <p:sp>
          <p:nvSpPr>
            <p:cNvPr id="16" name="TextBox 15">
              <a:extLst>
                <a:ext uri="{FF2B5EF4-FFF2-40B4-BE49-F238E27FC236}">
                  <a16:creationId xmlns:a16="http://schemas.microsoft.com/office/drawing/2014/main" xmlns="" id="{3CF70F47-6B42-4CA3-9188-C8CAF90457F0}"/>
                </a:ext>
              </a:extLst>
            </p:cNvPr>
            <p:cNvSpPr txBox="1"/>
            <p:nvPr/>
          </p:nvSpPr>
          <p:spPr>
            <a:xfrm>
              <a:off x="3017859" y="4560313"/>
              <a:ext cx="1362539" cy="276999"/>
            </a:xfrm>
            <a:prstGeom prst="rect">
              <a:avLst/>
            </a:prstGeom>
            <a:noFill/>
          </p:spPr>
          <p:txBody>
            <a:bodyPr wrap="square" rtlCol="0">
              <a:spAutoFit/>
            </a:bodyPr>
            <a:lstStyle/>
            <a:p>
              <a:r>
                <a:rPr lang="en-US" altLang="ko-KR" sz="1200" dirty="0" err="1" smtClean="0">
                  <a:solidFill>
                    <a:schemeClr val="tx1">
                      <a:lumMod val="75000"/>
                      <a:lumOff val="25000"/>
                    </a:schemeClr>
                  </a:solidFill>
                </a:rPr>
                <a:t>Avviare</a:t>
              </a:r>
              <a:r>
                <a:rPr lang="en-US" altLang="ko-KR" sz="1200" dirty="0" smtClean="0">
                  <a:solidFill>
                    <a:schemeClr val="tx1">
                      <a:lumMod val="75000"/>
                      <a:lumOff val="25000"/>
                    </a:schemeClr>
                  </a:solidFill>
                </a:rPr>
                <a:t> la </a:t>
              </a:r>
              <a:r>
                <a:rPr lang="en-US" altLang="ko-KR" sz="1200" dirty="0" err="1" smtClean="0">
                  <a:solidFill>
                    <a:schemeClr val="tx1">
                      <a:lumMod val="75000"/>
                      <a:lumOff val="25000"/>
                    </a:schemeClr>
                  </a:solidFill>
                </a:rPr>
                <a:t>ricerca</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ed</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attendere</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che</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i</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risultati</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vengano</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visualizzati</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sulla</a:t>
              </a:r>
              <a:r>
                <a:rPr lang="en-US" altLang="ko-KR" sz="1200" dirty="0" smtClean="0">
                  <a:solidFill>
                    <a:schemeClr val="tx1">
                      <a:lumMod val="75000"/>
                      <a:lumOff val="25000"/>
                    </a:schemeClr>
                  </a:solidFill>
                </a:rPr>
                <a:t> </a:t>
              </a:r>
              <a:r>
                <a:rPr lang="en-US" altLang="ko-KR" sz="1200" dirty="0" err="1" smtClean="0">
                  <a:solidFill>
                    <a:schemeClr val="tx1">
                      <a:lumMod val="75000"/>
                      <a:lumOff val="25000"/>
                    </a:schemeClr>
                  </a:solidFill>
                </a:rPr>
                <a:t>pagina</a:t>
              </a:r>
              <a:r>
                <a:rPr lang="en-US" altLang="ko-KR" sz="1200" dirty="0" smtClean="0">
                  <a:solidFill>
                    <a:schemeClr val="tx1">
                      <a:lumMod val="75000"/>
                      <a:lumOff val="25000"/>
                    </a:schemeClr>
                  </a:solidFill>
                </a:rPr>
                <a:t>.</a:t>
              </a:r>
              <a:endParaRPr lang="en-US" altLang="ko-KR"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xmlns="" id="{9604D3F7-5CE4-4E33-B040-4A5C1C3DA61F}"/>
                </a:ext>
              </a:extLst>
            </p:cNvPr>
            <p:cNvSpPr txBox="1"/>
            <p:nvPr/>
          </p:nvSpPr>
          <p:spPr>
            <a:xfrm>
              <a:off x="3017859" y="4283314"/>
              <a:ext cx="1362539"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RICERCA E VISUALIZZAZIONE DELLE MALATTIE  </a:t>
              </a:r>
              <a:endParaRPr lang="ko-KR" altLang="en-US" sz="1400" dirty="0">
                <a:solidFill>
                  <a:schemeClr val="tx1">
                    <a:lumMod val="75000"/>
                    <a:lumOff val="25000"/>
                  </a:schemeClr>
                </a:solidFill>
              </a:endParaRPr>
            </a:p>
          </p:txBody>
        </p:sp>
      </p:grpSp>
      <p:sp>
        <p:nvSpPr>
          <p:cNvPr id="18" name="Rectangle 36">
            <a:extLst>
              <a:ext uri="{FF2B5EF4-FFF2-40B4-BE49-F238E27FC236}">
                <a16:creationId xmlns:a16="http://schemas.microsoft.com/office/drawing/2014/main" xmlns="" id="{CC6866A9-A736-4AC2-A733-FFAC9E31FC5A}"/>
              </a:ext>
            </a:extLst>
          </p:cNvPr>
          <p:cNvSpPr/>
          <p:nvPr/>
        </p:nvSpPr>
        <p:spPr>
          <a:xfrm>
            <a:off x="871539" y="2076109"/>
            <a:ext cx="370505" cy="30971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Oval 21">
            <a:extLst>
              <a:ext uri="{FF2B5EF4-FFF2-40B4-BE49-F238E27FC236}">
                <a16:creationId xmlns:a16="http://schemas.microsoft.com/office/drawing/2014/main" xmlns="" id="{9125009F-1F6F-400E-B76A-6A9B871E9BD4}"/>
              </a:ext>
            </a:extLst>
          </p:cNvPr>
          <p:cNvSpPr>
            <a:spLocks noChangeAspect="1"/>
          </p:cNvSpPr>
          <p:nvPr/>
        </p:nvSpPr>
        <p:spPr>
          <a:xfrm>
            <a:off x="871539" y="4337416"/>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Rectangle 16">
            <a:extLst>
              <a:ext uri="{FF2B5EF4-FFF2-40B4-BE49-F238E27FC236}">
                <a16:creationId xmlns:a16="http://schemas.microsoft.com/office/drawing/2014/main" xmlns="" id="{3BBBDDFF-822B-4F0B-9C33-C0A5FC35CC97}"/>
              </a:ext>
            </a:extLst>
          </p:cNvPr>
          <p:cNvSpPr/>
          <p:nvPr/>
        </p:nvSpPr>
        <p:spPr>
          <a:xfrm rot="2700000">
            <a:off x="927873" y="3169399"/>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ectangle 9">
            <a:extLst>
              <a:ext uri="{FF2B5EF4-FFF2-40B4-BE49-F238E27FC236}">
                <a16:creationId xmlns:a16="http://schemas.microsoft.com/office/drawing/2014/main" xmlns="" id="{DBFC5F42-15A5-4BC6-8379-020BD510814C}"/>
              </a:ext>
            </a:extLst>
          </p:cNvPr>
          <p:cNvSpPr/>
          <p:nvPr/>
        </p:nvSpPr>
        <p:spPr>
          <a:xfrm>
            <a:off x="871539" y="5480407"/>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 Placeholder 21">
            <a:extLst>
              <a:ext uri="{FF2B5EF4-FFF2-40B4-BE49-F238E27FC236}">
                <a16:creationId xmlns:a16="http://schemas.microsoft.com/office/drawing/2014/main" xmlns="" id="{F334337F-4458-49DB-84EA-4713F5C1361C}"/>
              </a:ext>
            </a:extLst>
          </p:cNvPr>
          <p:cNvSpPr>
            <a:spLocks noGrp="1"/>
          </p:cNvSpPr>
          <p:nvPr>
            <p:ph type="body" sz="quarter" idx="10"/>
          </p:nvPr>
        </p:nvSpPr>
        <p:spPr/>
        <p:txBody>
          <a:bodyPr/>
          <a:lstStyle/>
          <a:p>
            <a:r>
              <a:rPr lang="en-US" dirty="0" smtClean="0"/>
              <a:t>MODALITÀ D’USO</a:t>
            </a:r>
            <a:endParaRPr lang="en-US" dirty="0"/>
          </a:p>
        </p:txBody>
      </p:sp>
      <p:pic>
        <p:nvPicPr>
          <p:cNvPr id="25" name="Segnaposto immagine 24" descr="immagine.jfif"/>
          <p:cNvPicPr>
            <a:picLocks noGrp="1" noChangeAspect="1"/>
          </p:cNvPicPr>
          <p:nvPr>
            <p:ph type="pic" sz="quarter" idx="14"/>
          </p:nvPr>
        </p:nvPicPr>
        <p:blipFill>
          <a:blip r:embed="rId2" cstate="print"/>
          <a:srcRect l="24019" r="24019"/>
          <a:stretch>
            <a:fillRect/>
          </a:stretch>
        </p:blipFill>
        <p:spPr/>
      </p:pic>
    </p:spTree>
    <p:extLst>
      <p:ext uri="{BB962C8B-B14F-4D97-AF65-F5344CB8AC3E}">
        <p14:creationId xmlns:p14="http://schemas.microsoft.com/office/powerpoint/2010/main" xmlns="" val="322366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VANTAGGI</a:t>
            </a:r>
            <a:endParaRPr lang="en-US" dirty="0"/>
          </a:p>
        </p:txBody>
      </p:sp>
      <p:sp>
        <p:nvSpPr>
          <p:cNvPr id="3" name="Oval 2">
            <a:extLst>
              <a:ext uri="{FF2B5EF4-FFF2-40B4-BE49-F238E27FC236}">
                <a16:creationId xmlns:a16="http://schemas.microsoft.com/office/drawing/2014/main" xmlns="" id="{B1E4AF12-8AD1-49DF-B182-7A4A58A6ACA4}"/>
              </a:ext>
            </a:extLst>
          </p:cNvPr>
          <p:cNvSpPr/>
          <p:nvPr/>
        </p:nvSpPr>
        <p:spPr>
          <a:xfrm>
            <a:off x="3982168" y="1834821"/>
            <a:ext cx="686921" cy="6884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xmlns="" id="{C858C74D-BF1F-4D64-A590-9DA33C289462}"/>
              </a:ext>
            </a:extLst>
          </p:cNvPr>
          <p:cNvSpPr/>
          <p:nvPr/>
        </p:nvSpPr>
        <p:spPr>
          <a:xfrm rot="5400000">
            <a:off x="7532810" y="1835568"/>
            <a:ext cx="686921" cy="688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Oval 4">
            <a:extLst>
              <a:ext uri="{FF2B5EF4-FFF2-40B4-BE49-F238E27FC236}">
                <a16:creationId xmlns:a16="http://schemas.microsoft.com/office/drawing/2014/main" xmlns="" id="{46E5921E-B34C-4665-B31C-AB49C055EDCB}"/>
              </a:ext>
            </a:extLst>
          </p:cNvPr>
          <p:cNvSpPr/>
          <p:nvPr/>
        </p:nvSpPr>
        <p:spPr>
          <a:xfrm rot="10800000">
            <a:off x="7533557" y="5323638"/>
            <a:ext cx="686921" cy="6884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 name="Group 5">
            <a:extLst>
              <a:ext uri="{FF2B5EF4-FFF2-40B4-BE49-F238E27FC236}">
                <a16:creationId xmlns:a16="http://schemas.microsoft.com/office/drawing/2014/main" xmlns="" id="{0252A93C-B9CC-4305-B0A5-00074C1D0AE4}"/>
              </a:ext>
            </a:extLst>
          </p:cNvPr>
          <p:cNvGrpSpPr/>
          <p:nvPr/>
        </p:nvGrpSpPr>
        <p:grpSpPr>
          <a:xfrm>
            <a:off x="4312462" y="2159026"/>
            <a:ext cx="3556753" cy="3550070"/>
            <a:chOff x="2797985" y="2070372"/>
            <a:chExt cx="3556753" cy="3550070"/>
          </a:xfrm>
        </p:grpSpPr>
        <p:sp>
          <p:nvSpPr>
            <p:cNvPr id="7" name="Rectangle 14">
              <a:extLst>
                <a:ext uri="{FF2B5EF4-FFF2-40B4-BE49-F238E27FC236}">
                  <a16:creationId xmlns:a16="http://schemas.microsoft.com/office/drawing/2014/main" xmlns="" id="{CB4AF32D-9AFC-4065-967B-31AFBFBB944C}"/>
                </a:ext>
              </a:extLst>
            </p:cNvPr>
            <p:cNvSpPr/>
            <p:nvPr/>
          </p:nvSpPr>
          <p:spPr>
            <a:xfrm rot="16200000">
              <a:off x="2796425" y="2071933"/>
              <a:ext cx="1716880" cy="1713760"/>
            </a:xfrm>
            <a:custGeom>
              <a:avLst/>
              <a:gdLst/>
              <a:ahLst/>
              <a:cxnLst/>
              <a:rect l="l" t="t" r="r" b="b"/>
              <a:pathLst>
                <a:path w="2059951" h="2060682">
                  <a:moveTo>
                    <a:pt x="1620000" y="429921"/>
                  </a:moveTo>
                  <a:lnTo>
                    <a:pt x="1620000" y="432001"/>
                  </a:lnTo>
                  <a:lnTo>
                    <a:pt x="432304" y="432001"/>
                  </a:lnTo>
                  <a:lnTo>
                    <a:pt x="432304" y="1403848"/>
                  </a:lnTo>
                  <a:cubicBezTo>
                    <a:pt x="432304" y="1523225"/>
                    <a:pt x="335529" y="1620000"/>
                    <a:pt x="216152" y="1620000"/>
                  </a:cubicBezTo>
                  <a:cubicBezTo>
                    <a:pt x="96775" y="1620000"/>
                    <a:pt x="0" y="1523225"/>
                    <a:pt x="0" y="1403848"/>
                  </a:cubicBezTo>
                  <a:lnTo>
                    <a:pt x="0" y="432001"/>
                  </a:lnTo>
                  <a:lnTo>
                    <a:pt x="0" y="1"/>
                  </a:lnTo>
                  <a:lnTo>
                    <a:pt x="0" y="0"/>
                  </a:lnTo>
                  <a:lnTo>
                    <a:pt x="432304" y="0"/>
                  </a:lnTo>
                  <a:lnTo>
                    <a:pt x="432304" y="1"/>
                  </a:lnTo>
                  <a:lnTo>
                    <a:pt x="1361498" y="1"/>
                  </a:lnTo>
                  <a:cubicBezTo>
                    <a:pt x="1410514" y="164941"/>
                    <a:pt x="1500661" y="312152"/>
                    <a:pt x="1620000" y="429921"/>
                  </a:cubicBezTo>
                  <a:close/>
                  <a:moveTo>
                    <a:pt x="2059951" y="685424"/>
                  </a:moveTo>
                  <a:lnTo>
                    <a:pt x="2059951" y="1628378"/>
                  </a:lnTo>
                  <a:lnTo>
                    <a:pt x="2059951" y="2060682"/>
                  </a:lnTo>
                  <a:lnTo>
                    <a:pt x="1627951" y="2060682"/>
                  </a:lnTo>
                  <a:lnTo>
                    <a:pt x="656103" y="2060682"/>
                  </a:lnTo>
                  <a:cubicBezTo>
                    <a:pt x="536726" y="2060682"/>
                    <a:pt x="439951" y="1963907"/>
                    <a:pt x="439951" y="1844530"/>
                  </a:cubicBezTo>
                  <a:cubicBezTo>
                    <a:pt x="439951" y="1725153"/>
                    <a:pt x="536726" y="1628378"/>
                    <a:pt x="656103" y="1628378"/>
                  </a:cubicBezTo>
                  <a:lnTo>
                    <a:pt x="1627951" y="1628378"/>
                  </a:lnTo>
                  <a:lnTo>
                    <a:pt x="1627951" y="440682"/>
                  </a:lnTo>
                  <a:lnTo>
                    <a:pt x="1631840" y="440682"/>
                  </a:lnTo>
                  <a:cubicBezTo>
                    <a:pt x="1750133" y="555248"/>
                    <a:pt x="1896615" y="640648"/>
                    <a:pt x="2059951" y="685424"/>
                  </a:cubicBezTo>
                  <a:close/>
                </a:path>
              </a:pathLst>
            </a:cu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8" name="Rectangle 14">
              <a:extLst>
                <a:ext uri="{FF2B5EF4-FFF2-40B4-BE49-F238E27FC236}">
                  <a16:creationId xmlns:a16="http://schemas.microsoft.com/office/drawing/2014/main" xmlns="" id="{60071A09-C355-4D97-9DAB-6F7E40A4FCD4}"/>
                </a:ext>
              </a:extLst>
            </p:cNvPr>
            <p:cNvSpPr/>
            <p:nvPr/>
          </p:nvSpPr>
          <p:spPr>
            <a:xfrm>
              <a:off x="4637858" y="2070372"/>
              <a:ext cx="1716880" cy="1713760"/>
            </a:xfrm>
            <a:custGeom>
              <a:avLst/>
              <a:gdLst/>
              <a:ahLst/>
              <a:cxnLst/>
              <a:rect l="l" t="t" r="r" b="b"/>
              <a:pathLst>
                <a:path w="2059951" h="2060682">
                  <a:moveTo>
                    <a:pt x="1620000" y="429921"/>
                  </a:moveTo>
                  <a:lnTo>
                    <a:pt x="1620000" y="432001"/>
                  </a:lnTo>
                  <a:lnTo>
                    <a:pt x="432304" y="432001"/>
                  </a:lnTo>
                  <a:lnTo>
                    <a:pt x="432304" y="1403848"/>
                  </a:lnTo>
                  <a:cubicBezTo>
                    <a:pt x="432304" y="1523225"/>
                    <a:pt x="335529" y="1620000"/>
                    <a:pt x="216152" y="1620000"/>
                  </a:cubicBezTo>
                  <a:cubicBezTo>
                    <a:pt x="96775" y="1620000"/>
                    <a:pt x="0" y="1523225"/>
                    <a:pt x="0" y="1403848"/>
                  </a:cubicBezTo>
                  <a:lnTo>
                    <a:pt x="0" y="432001"/>
                  </a:lnTo>
                  <a:lnTo>
                    <a:pt x="0" y="1"/>
                  </a:lnTo>
                  <a:lnTo>
                    <a:pt x="0" y="0"/>
                  </a:lnTo>
                  <a:lnTo>
                    <a:pt x="432304" y="0"/>
                  </a:lnTo>
                  <a:lnTo>
                    <a:pt x="432304" y="1"/>
                  </a:lnTo>
                  <a:lnTo>
                    <a:pt x="1361498" y="1"/>
                  </a:lnTo>
                  <a:cubicBezTo>
                    <a:pt x="1410514" y="164941"/>
                    <a:pt x="1500661" y="312152"/>
                    <a:pt x="1620000" y="429921"/>
                  </a:cubicBezTo>
                  <a:close/>
                  <a:moveTo>
                    <a:pt x="2059951" y="685424"/>
                  </a:moveTo>
                  <a:lnTo>
                    <a:pt x="2059951" y="1628378"/>
                  </a:lnTo>
                  <a:lnTo>
                    <a:pt x="2059951" y="2060682"/>
                  </a:lnTo>
                  <a:lnTo>
                    <a:pt x="1627951" y="2060682"/>
                  </a:lnTo>
                  <a:lnTo>
                    <a:pt x="656103" y="2060682"/>
                  </a:lnTo>
                  <a:cubicBezTo>
                    <a:pt x="536726" y="2060682"/>
                    <a:pt x="439951" y="1963907"/>
                    <a:pt x="439951" y="1844530"/>
                  </a:cubicBezTo>
                  <a:cubicBezTo>
                    <a:pt x="439951" y="1725153"/>
                    <a:pt x="536726" y="1628378"/>
                    <a:pt x="656103" y="1628378"/>
                  </a:cubicBezTo>
                  <a:lnTo>
                    <a:pt x="1627951" y="1628378"/>
                  </a:lnTo>
                  <a:lnTo>
                    <a:pt x="1627951" y="440682"/>
                  </a:lnTo>
                  <a:lnTo>
                    <a:pt x="1631840" y="440682"/>
                  </a:lnTo>
                  <a:cubicBezTo>
                    <a:pt x="1750133" y="555248"/>
                    <a:pt x="1896615" y="640648"/>
                    <a:pt x="2059951" y="685424"/>
                  </a:cubicBezTo>
                  <a:close/>
                </a:path>
              </a:pathLst>
            </a:cu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9" name="Rectangle 14">
              <a:extLst>
                <a:ext uri="{FF2B5EF4-FFF2-40B4-BE49-F238E27FC236}">
                  <a16:creationId xmlns:a16="http://schemas.microsoft.com/office/drawing/2014/main" xmlns="" id="{2C9DEE0E-0A5A-4AC1-A7C5-5EC3A6BD7E29}"/>
                </a:ext>
              </a:extLst>
            </p:cNvPr>
            <p:cNvSpPr/>
            <p:nvPr/>
          </p:nvSpPr>
          <p:spPr>
            <a:xfrm rot="5400000">
              <a:off x="4639418" y="3905122"/>
              <a:ext cx="1716880" cy="1713760"/>
            </a:xfrm>
            <a:custGeom>
              <a:avLst/>
              <a:gdLst/>
              <a:ahLst/>
              <a:cxnLst/>
              <a:rect l="l" t="t" r="r" b="b"/>
              <a:pathLst>
                <a:path w="2059951" h="2060682">
                  <a:moveTo>
                    <a:pt x="1620000" y="429921"/>
                  </a:moveTo>
                  <a:lnTo>
                    <a:pt x="1620000" y="432001"/>
                  </a:lnTo>
                  <a:lnTo>
                    <a:pt x="432304" y="432001"/>
                  </a:lnTo>
                  <a:lnTo>
                    <a:pt x="432304" y="1403848"/>
                  </a:lnTo>
                  <a:cubicBezTo>
                    <a:pt x="432304" y="1523225"/>
                    <a:pt x="335529" y="1620000"/>
                    <a:pt x="216152" y="1620000"/>
                  </a:cubicBezTo>
                  <a:cubicBezTo>
                    <a:pt x="96775" y="1620000"/>
                    <a:pt x="0" y="1523225"/>
                    <a:pt x="0" y="1403848"/>
                  </a:cubicBezTo>
                  <a:lnTo>
                    <a:pt x="0" y="432001"/>
                  </a:lnTo>
                  <a:lnTo>
                    <a:pt x="0" y="1"/>
                  </a:lnTo>
                  <a:lnTo>
                    <a:pt x="0" y="0"/>
                  </a:lnTo>
                  <a:lnTo>
                    <a:pt x="432304" y="0"/>
                  </a:lnTo>
                  <a:lnTo>
                    <a:pt x="432304" y="1"/>
                  </a:lnTo>
                  <a:lnTo>
                    <a:pt x="1361498" y="1"/>
                  </a:lnTo>
                  <a:cubicBezTo>
                    <a:pt x="1410514" y="164941"/>
                    <a:pt x="1500661" y="312152"/>
                    <a:pt x="1620000" y="429921"/>
                  </a:cubicBezTo>
                  <a:close/>
                  <a:moveTo>
                    <a:pt x="2059951" y="685424"/>
                  </a:moveTo>
                  <a:lnTo>
                    <a:pt x="2059951" y="1628378"/>
                  </a:lnTo>
                  <a:lnTo>
                    <a:pt x="2059951" y="2060682"/>
                  </a:lnTo>
                  <a:lnTo>
                    <a:pt x="1627951" y="2060682"/>
                  </a:lnTo>
                  <a:lnTo>
                    <a:pt x="656103" y="2060682"/>
                  </a:lnTo>
                  <a:cubicBezTo>
                    <a:pt x="536726" y="2060682"/>
                    <a:pt x="439951" y="1963907"/>
                    <a:pt x="439951" y="1844530"/>
                  </a:cubicBezTo>
                  <a:cubicBezTo>
                    <a:pt x="439951" y="1725153"/>
                    <a:pt x="536726" y="1628378"/>
                    <a:pt x="656103" y="1628378"/>
                  </a:cubicBezTo>
                  <a:lnTo>
                    <a:pt x="1627951" y="1628378"/>
                  </a:lnTo>
                  <a:lnTo>
                    <a:pt x="1627951" y="440682"/>
                  </a:lnTo>
                  <a:lnTo>
                    <a:pt x="1631840" y="440682"/>
                  </a:lnTo>
                  <a:cubicBezTo>
                    <a:pt x="1750133" y="555248"/>
                    <a:pt x="1896615" y="640648"/>
                    <a:pt x="2059951" y="685424"/>
                  </a:cubicBezTo>
                  <a:close/>
                </a:path>
              </a:pathLst>
            </a:cu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10" name="Rectangle 14">
              <a:extLst>
                <a:ext uri="{FF2B5EF4-FFF2-40B4-BE49-F238E27FC236}">
                  <a16:creationId xmlns:a16="http://schemas.microsoft.com/office/drawing/2014/main" xmlns="" id="{08558C8D-1490-4248-8344-3F8C6661444D}"/>
                </a:ext>
              </a:extLst>
            </p:cNvPr>
            <p:cNvSpPr/>
            <p:nvPr/>
          </p:nvSpPr>
          <p:spPr>
            <a:xfrm rot="10800000">
              <a:off x="2797985" y="3906681"/>
              <a:ext cx="1716880" cy="1713760"/>
            </a:xfrm>
            <a:custGeom>
              <a:avLst/>
              <a:gdLst/>
              <a:ahLst/>
              <a:cxnLst/>
              <a:rect l="l" t="t" r="r" b="b"/>
              <a:pathLst>
                <a:path w="2059951" h="2060682">
                  <a:moveTo>
                    <a:pt x="1620000" y="429921"/>
                  </a:moveTo>
                  <a:lnTo>
                    <a:pt x="1620000" y="432001"/>
                  </a:lnTo>
                  <a:lnTo>
                    <a:pt x="432304" y="432001"/>
                  </a:lnTo>
                  <a:lnTo>
                    <a:pt x="432304" y="1403848"/>
                  </a:lnTo>
                  <a:cubicBezTo>
                    <a:pt x="432304" y="1523225"/>
                    <a:pt x="335529" y="1620000"/>
                    <a:pt x="216152" y="1620000"/>
                  </a:cubicBezTo>
                  <a:cubicBezTo>
                    <a:pt x="96775" y="1620000"/>
                    <a:pt x="0" y="1523225"/>
                    <a:pt x="0" y="1403848"/>
                  </a:cubicBezTo>
                  <a:lnTo>
                    <a:pt x="0" y="432001"/>
                  </a:lnTo>
                  <a:lnTo>
                    <a:pt x="0" y="1"/>
                  </a:lnTo>
                  <a:lnTo>
                    <a:pt x="0" y="0"/>
                  </a:lnTo>
                  <a:lnTo>
                    <a:pt x="432304" y="0"/>
                  </a:lnTo>
                  <a:lnTo>
                    <a:pt x="432304" y="1"/>
                  </a:lnTo>
                  <a:lnTo>
                    <a:pt x="1361498" y="1"/>
                  </a:lnTo>
                  <a:cubicBezTo>
                    <a:pt x="1410514" y="164941"/>
                    <a:pt x="1500661" y="312152"/>
                    <a:pt x="1620000" y="429921"/>
                  </a:cubicBezTo>
                  <a:close/>
                  <a:moveTo>
                    <a:pt x="2059951" y="685424"/>
                  </a:moveTo>
                  <a:lnTo>
                    <a:pt x="2059951" y="1628378"/>
                  </a:lnTo>
                  <a:lnTo>
                    <a:pt x="2059951" y="2060682"/>
                  </a:lnTo>
                  <a:lnTo>
                    <a:pt x="1627951" y="2060682"/>
                  </a:lnTo>
                  <a:lnTo>
                    <a:pt x="656103" y="2060682"/>
                  </a:lnTo>
                  <a:cubicBezTo>
                    <a:pt x="536726" y="2060682"/>
                    <a:pt x="439951" y="1963907"/>
                    <a:pt x="439951" y="1844530"/>
                  </a:cubicBezTo>
                  <a:cubicBezTo>
                    <a:pt x="439951" y="1725153"/>
                    <a:pt x="536726" y="1628378"/>
                    <a:pt x="656103" y="1628378"/>
                  </a:cubicBezTo>
                  <a:lnTo>
                    <a:pt x="1627951" y="1628378"/>
                  </a:lnTo>
                  <a:lnTo>
                    <a:pt x="1627951" y="440682"/>
                  </a:lnTo>
                  <a:lnTo>
                    <a:pt x="1631840" y="440682"/>
                  </a:lnTo>
                  <a:cubicBezTo>
                    <a:pt x="1750133" y="555248"/>
                    <a:pt x="1896615" y="640648"/>
                    <a:pt x="2059951" y="685424"/>
                  </a:cubicBezTo>
                  <a:close/>
                </a:path>
              </a:pathLst>
            </a:cu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sp>
        <p:nvSpPr>
          <p:cNvPr id="11" name="Oval 10">
            <a:extLst>
              <a:ext uri="{FF2B5EF4-FFF2-40B4-BE49-F238E27FC236}">
                <a16:creationId xmlns:a16="http://schemas.microsoft.com/office/drawing/2014/main" xmlns="" id="{1501962B-FDB4-417D-8012-6256A35EEB07}"/>
              </a:ext>
            </a:extLst>
          </p:cNvPr>
          <p:cNvSpPr/>
          <p:nvPr/>
        </p:nvSpPr>
        <p:spPr>
          <a:xfrm rot="16200000">
            <a:off x="3981420" y="5324386"/>
            <a:ext cx="686921" cy="6884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TextBox 11">
            <a:extLst>
              <a:ext uri="{FF2B5EF4-FFF2-40B4-BE49-F238E27FC236}">
                <a16:creationId xmlns:a16="http://schemas.microsoft.com/office/drawing/2014/main" xmlns="" id="{E30C49F2-8984-4DC0-90E4-C0B561756815}"/>
              </a:ext>
            </a:extLst>
          </p:cNvPr>
          <p:cNvSpPr txBox="1"/>
          <p:nvPr/>
        </p:nvSpPr>
        <p:spPr>
          <a:xfrm>
            <a:off x="4026756" y="1978975"/>
            <a:ext cx="597742"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13" name="TextBox 12">
            <a:extLst>
              <a:ext uri="{FF2B5EF4-FFF2-40B4-BE49-F238E27FC236}">
                <a16:creationId xmlns:a16="http://schemas.microsoft.com/office/drawing/2014/main" xmlns="" id="{B6AAE83D-D7D8-4BDC-B8EC-AECFFA4A53B5}"/>
              </a:ext>
            </a:extLst>
          </p:cNvPr>
          <p:cNvSpPr txBox="1"/>
          <p:nvPr/>
        </p:nvSpPr>
        <p:spPr>
          <a:xfrm>
            <a:off x="7577398" y="1979721"/>
            <a:ext cx="597742"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14" name="TextBox 13">
            <a:extLst>
              <a:ext uri="{FF2B5EF4-FFF2-40B4-BE49-F238E27FC236}">
                <a16:creationId xmlns:a16="http://schemas.microsoft.com/office/drawing/2014/main" xmlns="" id="{2CBDE045-2BE7-4BD3-B2EA-C8E82CC65AE8}"/>
              </a:ext>
            </a:extLst>
          </p:cNvPr>
          <p:cNvSpPr txBox="1"/>
          <p:nvPr/>
        </p:nvSpPr>
        <p:spPr>
          <a:xfrm>
            <a:off x="4026008" y="5468539"/>
            <a:ext cx="597742"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15" name="TextBox 14">
            <a:extLst>
              <a:ext uri="{FF2B5EF4-FFF2-40B4-BE49-F238E27FC236}">
                <a16:creationId xmlns:a16="http://schemas.microsoft.com/office/drawing/2014/main" xmlns="" id="{3A4F337F-4046-436D-9579-DEB976F42434}"/>
              </a:ext>
            </a:extLst>
          </p:cNvPr>
          <p:cNvSpPr txBox="1"/>
          <p:nvPr/>
        </p:nvSpPr>
        <p:spPr>
          <a:xfrm>
            <a:off x="7578144" y="5467791"/>
            <a:ext cx="597742"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xmlns="" id="{5AE1BF66-3383-4C88-B6BA-80037DA85914}"/>
              </a:ext>
            </a:extLst>
          </p:cNvPr>
          <p:cNvSpPr txBox="1"/>
          <p:nvPr/>
        </p:nvSpPr>
        <p:spPr>
          <a:xfrm>
            <a:off x="6608848" y="4395101"/>
            <a:ext cx="817204" cy="923330"/>
          </a:xfrm>
          <a:prstGeom prst="rect">
            <a:avLst/>
          </a:prstGeom>
          <a:noFill/>
        </p:spPr>
        <p:txBody>
          <a:bodyPr wrap="square" rtlCol="0" anchor="ctr">
            <a:spAutoFit/>
          </a:bodyPr>
          <a:lstStyle/>
          <a:p>
            <a:pPr algn="ctr"/>
            <a:r>
              <a:rPr lang="en-US" altLang="ko-KR" sz="5400" b="1" dirty="0" smtClean="0">
                <a:solidFill>
                  <a:schemeClr val="accent4"/>
                </a:solidFill>
                <a:cs typeface="Arial" pitchFamily="34" charset="0"/>
              </a:rPr>
              <a:t>S</a:t>
            </a:r>
            <a:endParaRPr lang="ko-KR" altLang="en-US" sz="5400" b="1" dirty="0">
              <a:solidFill>
                <a:schemeClr val="accent4"/>
              </a:solidFill>
              <a:cs typeface="Arial" pitchFamily="34" charset="0"/>
            </a:endParaRPr>
          </a:p>
        </p:txBody>
      </p:sp>
      <p:sp>
        <p:nvSpPr>
          <p:cNvPr id="17" name="TextBox 16">
            <a:extLst>
              <a:ext uri="{FF2B5EF4-FFF2-40B4-BE49-F238E27FC236}">
                <a16:creationId xmlns:a16="http://schemas.microsoft.com/office/drawing/2014/main" xmlns="" id="{30C91174-58DF-4323-B3C2-B2FEF0000214}"/>
              </a:ext>
            </a:extLst>
          </p:cNvPr>
          <p:cNvSpPr txBox="1"/>
          <p:nvPr/>
        </p:nvSpPr>
        <p:spPr>
          <a:xfrm>
            <a:off x="4769017" y="4395101"/>
            <a:ext cx="817204" cy="923330"/>
          </a:xfrm>
          <a:prstGeom prst="rect">
            <a:avLst/>
          </a:prstGeom>
          <a:noFill/>
        </p:spPr>
        <p:txBody>
          <a:bodyPr wrap="square" rtlCol="0" anchor="ctr">
            <a:spAutoFit/>
          </a:bodyPr>
          <a:lstStyle/>
          <a:p>
            <a:pPr algn="ctr"/>
            <a:r>
              <a:rPr lang="en-US" altLang="ko-KR" sz="5400" b="1" dirty="0" smtClean="0">
                <a:solidFill>
                  <a:schemeClr val="accent3"/>
                </a:solidFill>
                <a:cs typeface="Arial" pitchFamily="34" charset="0"/>
              </a:rPr>
              <a:t>R</a:t>
            </a:r>
            <a:endParaRPr lang="ko-KR" altLang="en-US" sz="5400" b="1" dirty="0">
              <a:solidFill>
                <a:schemeClr val="accent3"/>
              </a:solidFill>
              <a:cs typeface="Arial" pitchFamily="34" charset="0"/>
            </a:endParaRPr>
          </a:p>
        </p:txBody>
      </p:sp>
      <p:sp>
        <p:nvSpPr>
          <p:cNvPr id="18" name="TextBox 17">
            <a:extLst>
              <a:ext uri="{FF2B5EF4-FFF2-40B4-BE49-F238E27FC236}">
                <a16:creationId xmlns:a16="http://schemas.microsoft.com/office/drawing/2014/main" xmlns="" id="{BE911DB5-C0BC-4A09-B8B2-DE27D992B747}"/>
              </a:ext>
            </a:extLst>
          </p:cNvPr>
          <p:cNvSpPr txBox="1"/>
          <p:nvPr/>
        </p:nvSpPr>
        <p:spPr>
          <a:xfrm>
            <a:off x="4769017" y="2565749"/>
            <a:ext cx="817204"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S</a:t>
            </a:r>
            <a:endParaRPr lang="ko-KR" altLang="en-US" sz="5400" b="1" dirty="0">
              <a:solidFill>
                <a:schemeClr val="accent2"/>
              </a:solidFill>
              <a:cs typeface="Arial" pitchFamily="34" charset="0"/>
            </a:endParaRPr>
          </a:p>
        </p:txBody>
      </p:sp>
      <p:sp>
        <p:nvSpPr>
          <p:cNvPr id="19" name="TextBox 18">
            <a:extLst>
              <a:ext uri="{FF2B5EF4-FFF2-40B4-BE49-F238E27FC236}">
                <a16:creationId xmlns:a16="http://schemas.microsoft.com/office/drawing/2014/main" xmlns="" id="{5150DC26-CDA6-43CD-9C2B-64F4754C2458}"/>
              </a:ext>
            </a:extLst>
          </p:cNvPr>
          <p:cNvSpPr txBox="1"/>
          <p:nvPr/>
        </p:nvSpPr>
        <p:spPr>
          <a:xfrm>
            <a:off x="6608848" y="2565749"/>
            <a:ext cx="817204" cy="923330"/>
          </a:xfrm>
          <a:prstGeom prst="rect">
            <a:avLst/>
          </a:prstGeom>
          <a:noFill/>
        </p:spPr>
        <p:txBody>
          <a:bodyPr wrap="square" rtlCol="0" anchor="ctr">
            <a:spAutoFit/>
          </a:bodyPr>
          <a:lstStyle/>
          <a:p>
            <a:pPr algn="ctr"/>
            <a:r>
              <a:rPr lang="en-US" altLang="ko-KR" sz="5400" b="1" dirty="0" smtClean="0">
                <a:solidFill>
                  <a:schemeClr val="accent1"/>
                </a:solidFill>
                <a:cs typeface="Arial" pitchFamily="34" charset="0"/>
              </a:rPr>
              <a:t>A</a:t>
            </a:r>
            <a:endParaRPr lang="ko-KR" altLang="en-US" sz="5400" b="1" dirty="0">
              <a:solidFill>
                <a:schemeClr val="accent1"/>
              </a:solidFill>
              <a:cs typeface="Arial" pitchFamily="34" charset="0"/>
            </a:endParaRPr>
          </a:p>
        </p:txBody>
      </p:sp>
      <p:grpSp>
        <p:nvGrpSpPr>
          <p:cNvPr id="20" name="Group 19">
            <a:extLst>
              <a:ext uri="{FF2B5EF4-FFF2-40B4-BE49-F238E27FC236}">
                <a16:creationId xmlns:a16="http://schemas.microsoft.com/office/drawing/2014/main" xmlns="" id="{1E485679-1BE3-4AFE-8FCE-305B644F170A}"/>
              </a:ext>
            </a:extLst>
          </p:cNvPr>
          <p:cNvGrpSpPr/>
          <p:nvPr/>
        </p:nvGrpSpPr>
        <p:grpSpPr>
          <a:xfrm>
            <a:off x="8516741" y="1798166"/>
            <a:ext cx="2799123" cy="738664"/>
            <a:chOff x="3017859" y="4283314"/>
            <a:chExt cx="1890849" cy="738664"/>
          </a:xfrm>
        </p:grpSpPr>
        <p:sp>
          <p:nvSpPr>
            <p:cNvPr id="21" name="TextBox 20">
              <a:extLst>
                <a:ext uri="{FF2B5EF4-FFF2-40B4-BE49-F238E27FC236}">
                  <a16:creationId xmlns:a16="http://schemas.microsoft.com/office/drawing/2014/main" xmlns="" id="{901C7AC1-609E-4ABA-A63C-C3A1FF2EA0B4}"/>
                </a:ext>
              </a:extLst>
            </p:cNvPr>
            <p:cNvSpPr txBox="1"/>
            <p:nvPr/>
          </p:nvSpPr>
          <p:spPr>
            <a:xfrm>
              <a:off x="3021856" y="4560313"/>
              <a:ext cx="1886852" cy="461665"/>
            </a:xfrm>
            <a:prstGeom prst="rect">
              <a:avLst/>
            </a:prstGeom>
            <a:noFill/>
          </p:spPr>
          <p:txBody>
            <a:bodyPr wrap="square" rtlCol="0">
              <a:spAutoFit/>
            </a:bodyPr>
            <a:lstStyle/>
            <a:p>
              <a:pPr algn="r"/>
              <a:r>
                <a:rPr lang="it-IT" altLang="ko-KR" sz="1200" dirty="0" smtClean="0">
                  <a:cs typeface="Arial" pitchFamily="34" charset="0"/>
                </a:rPr>
                <a:t>E’ garantita la restituzione delle malattie correlate ai sintomi.</a:t>
              </a:r>
              <a:endParaRPr lang="ko-KR" altLang="en-US" sz="1200" dirty="0">
                <a:cs typeface="Arial" pitchFamily="34" charset="0"/>
              </a:endParaRPr>
            </a:p>
          </p:txBody>
        </p:sp>
        <p:sp>
          <p:nvSpPr>
            <p:cNvPr id="22" name="TextBox 21">
              <a:extLst>
                <a:ext uri="{FF2B5EF4-FFF2-40B4-BE49-F238E27FC236}">
                  <a16:creationId xmlns:a16="http://schemas.microsoft.com/office/drawing/2014/main" xmlns="" id="{2C7E0485-A39D-4E17-A821-1339C3EA0B71}"/>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err="1" smtClean="0">
                  <a:solidFill>
                    <a:schemeClr val="tx1">
                      <a:lumMod val="75000"/>
                      <a:lumOff val="25000"/>
                    </a:schemeClr>
                  </a:solidFill>
                  <a:cs typeface="Arial" pitchFamily="34" charset="0"/>
                </a:rPr>
                <a:t>Affidabilità</a:t>
              </a:r>
              <a:endParaRPr lang="ko-KR" altLang="en-US" sz="1200" b="1"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xmlns="" id="{AE75187A-1DE8-4537-90A5-8B1B62B5A5E0}"/>
              </a:ext>
            </a:extLst>
          </p:cNvPr>
          <p:cNvGrpSpPr/>
          <p:nvPr/>
        </p:nvGrpSpPr>
        <p:grpSpPr>
          <a:xfrm>
            <a:off x="915776" y="4940829"/>
            <a:ext cx="2805054" cy="738664"/>
            <a:chOff x="3017859" y="4283314"/>
            <a:chExt cx="1890849" cy="738664"/>
          </a:xfrm>
        </p:grpSpPr>
        <p:sp>
          <p:nvSpPr>
            <p:cNvPr id="24" name="TextBox 23">
              <a:extLst>
                <a:ext uri="{FF2B5EF4-FFF2-40B4-BE49-F238E27FC236}">
                  <a16:creationId xmlns:a16="http://schemas.microsoft.com/office/drawing/2014/main" xmlns="" id="{D9671CBB-3BA9-4814-BEFA-41CD5C6008A8}"/>
                </a:ext>
              </a:extLst>
            </p:cNvPr>
            <p:cNvSpPr txBox="1"/>
            <p:nvPr/>
          </p:nvSpPr>
          <p:spPr>
            <a:xfrm>
              <a:off x="3021856" y="4560313"/>
              <a:ext cx="1886852" cy="461665"/>
            </a:xfrm>
            <a:prstGeom prst="rect">
              <a:avLst/>
            </a:prstGeom>
            <a:noFill/>
          </p:spPr>
          <p:txBody>
            <a:bodyPr wrap="square" rtlCol="0">
              <a:spAutoFit/>
            </a:bodyPr>
            <a:lstStyle/>
            <a:p>
              <a:r>
                <a:rPr lang="it-IT" altLang="ko-KR" sz="1200" dirty="0" smtClean="0">
                  <a:cs typeface="Arial" pitchFamily="34" charset="0"/>
                </a:rPr>
                <a:t>Fornisce un elenco di possibili malattie in breve tempo.</a:t>
              </a:r>
              <a:endParaRPr lang="ko-KR" altLang="en-US" sz="1200" dirty="0">
                <a:cs typeface="Arial" pitchFamily="34" charset="0"/>
              </a:endParaRPr>
            </a:p>
          </p:txBody>
        </p:sp>
        <p:sp>
          <p:nvSpPr>
            <p:cNvPr id="25" name="TextBox 24">
              <a:extLst>
                <a:ext uri="{FF2B5EF4-FFF2-40B4-BE49-F238E27FC236}">
                  <a16:creationId xmlns:a16="http://schemas.microsoft.com/office/drawing/2014/main" xmlns="" id="{E7FCF5D4-A3AE-4694-8A58-E22B32A4B77E}"/>
                </a:ext>
              </a:extLst>
            </p:cNvPr>
            <p:cNvSpPr txBox="1"/>
            <p:nvPr/>
          </p:nvSpPr>
          <p:spPr>
            <a:xfrm>
              <a:off x="3017859" y="4283314"/>
              <a:ext cx="1870812" cy="276999"/>
            </a:xfrm>
            <a:prstGeom prst="rect">
              <a:avLst/>
            </a:prstGeom>
            <a:noFill/>
          </p:spPr>
          <p:txBody>
            <a:bodyPr wrap="square" rtlCol="0">
              <a:spAutoFit/>
            </a:bodyPr>
            <a:lstStyle/>
            <a:p>
              <a:r>
                <a:rPr lang="en-US" altLang="ko-KR" sz="1200" b="1" dirty="0" err="1" smtClean="0">
                  <a:cs typeface="Arial" pitchFamily="34" charset="0"/>
                </a:rPr>
                <a:t>Rapidità</a:t>
              </a:r>
              <a:endParaRPr lang="ko-KR" altLang="en-US" sz="1200" b="1" dirty="0">
                <a:cs typeface="Arial" pitchFamily="34" charset="0"/>
              </a:endParaRPr>
            </a:p>
          </p:txBody>
        </p:sp>
      </p:grpSp>
      <p:grpSp>
        <p:nvGrpSpPr>
          <p:cNvPr id="26" name="Group 25">
            <a:extLst>
              <a:ext uri="{FF2B5EF4-FFF2-40B4-BE49-F238E27FC236}">
                <a16:creationId xmlns:a16="http://schemas.microsoft.com/office/drawing/2014/main" xmlns="" id="{80DEA603-496F-4AA0-9437-C3ED91C3A679}"/>
              </a:ext>
            </a:extLst>
          </p:cNvPr>
          <p:cNvGrpSpPr/>
          <p:nvPr/>
        </p:nvGrpSpPr>
        <p:grpSpPr>
          <a:xfrm>
            <a:off x="915776" y="1798166"/>
            <a:ext cx="2805054" cy="738664"/>
            <a:chOff x="3017859" y="4283314"/>
            <a:chExt cx="1890849" cy="738664"/>
          </a:xfrm>
        </p:grpSpPr>
        <p:sp>
          <p:nvSpPr>
            <p:cNvPr id="27" name="TextBox 26">
              <a:extLst>
                <a:ext uri="{FF2B5EF4-FFF2-40B4-BE49-F238E27FC236}">
                  <a16:creationId xmlns:a16="http://schemas.microsoft.com/office/drawing/2014/main" xmlns="" id="{386A991D-9AE7-4EEC-B66B-FD41268FB48B}"/>
                </a:ext>
              </a:extLst>
            </p:cNvPr>
            <p:cNvSpPr txBox="1"/>
            <p:nvPr/>
          </p:nvSpPr>
          <p:spPr>
            <a:xfrm>
              <a:off x="3021856" y="4560313"/>
              <a:ext cx="1886852" cy="461665"/>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Spazio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privato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riservato</a:t>
              </a:r>
              <a:r>
                <a:rPr lang="en-US" altLang="ko-KR" sz="1200" dirty="0" smtClean="0">
                  <a:solidFill>
                    <a:schemeClr val="tx1">
                      <a:lumMod val="75000"/>
                      <a:lumOff val="25000"/>
                    </a:schemeClr>
                  </a:solidFill>
                  <a:cs typeface="Arial" pitchFamily="34" charset="0"/>
                </a:rPr>
                <a:t> ad </a:t>
              </a:r>
              <a:r>
                <a:rPr lang="en-US" altLang="ko-KR" sz="1200" dirty="0" err="1" smtClean="0">
                  <a:solidFill>
                    <a:schemeClr val="tx1">
                      <a:lumMod val="75000"/>
                      <a:lumOff val="25000"/>
                    </a:schemeClr>
                  </a:solidFill>
                  <a:cs typeface="Arial" pitchFamily="34" charset="0"/>
                </a:rPr>
                <a:t>ogni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utente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registrato</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xmlns="" id="{CCF11EFD-8764-482C-AD0F-33920893426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err="1" smtClean="0">
                  <a:cs typeface="Arial" pitchFamily="34" charset="0"/>
                </a:rPr>
                <a:t>Sicurezza</a:t>
              </a:r>
              <a:endParaRPr lang="ko-KR" altLang="en-US" sz="1200" b="1" dirty="0">
                <a:cs typeface="Arial" pitchFamily="34" charset="0"/>
              </a:endParaRPr>
            </a:p>
          </p:txBody>
        </p:sp>
      </p:grpSp>
      <p:grpSp>
        <p:nvGrpSpPr>
          <p:cNvPr id="29" name="Group 28">
            <a:extLst>
              <a:ext uri="{FF2B5EF4-FFF2-40B4-BE49-F238E27FC236}">
                <a16:creationId xmlns:a16="http://schemas.microsoft.com/office/drawing/2014/main" xmlns="" id="{45123CC0-54A0-43C7-B6BF-431B7FFED43A}"/>
              </a:ext>
            </a:extLst>
          </p:cNvPr>
          <p:cNvGrpSpPr/>
          <p:nvPr/>
        </p:nvGrpSpPr>
        <p:grpSpPr>
          <a:xfrm>
            <a:off x="8516741" y="4940829"/>
            <a:ext cx="2799123" cy="738664"/>
            <a:chOff x="3017859" y="4283314"/>
            <a:chExt cx="1890849" cy="738664"/>
          </a:xfrm>
        </p:grpSpPr>
        <p:sp>
          <p:nvSpPr>
            <p:cNvPr id="30" name="TextBox 29">
              <a:extLst>
                <a:ext uri="{FF2B5EF4-FFF2-40B4-BE49-F238E27FC236}">
                  <a16:creationId xmlns:a16="http://schemas.microsoft.com/office/drawing/2014/main" xmlns="" id="{08370578-A51C-4A95-B4DA-57EC69B41539}"/>
                </a:ext>
              </a:extLst>
            </p:cNvPr>
            <p:cNvSpPr txBox="1"/>
            <p:nvPr/>
          </p:nvSpPr>
          <p:spPr>
            <a:xfrm>
              <a:off x="3021856" y="4560313"/>
              <a:ext cx="1886852" cy="461665"/>
            </a:xfrm>
            <a:prstGeom prst="rect">
              <a:avLst/>
            </a:prstGeom>
            <a:noFill/>
          </p:spPr>
          <p:txBody>
            <a:bodyPr wrap="square" rtlCol="0">
              <a:spAutoFit/>
            </a:bodyPr>
            <a:lstStyle/>
            <a:p>
              <a:pPr algn="r"/>
              <a:r>
                <a:rPr lang="it-IT" altLang="ko-KR" sz="1200" dirty="0" smtClean="0">
                  <a:cs typeface="Arial" pitchFamily="34" charset="0"/>
                </a:rPr>
                <a:t>Facile da utilizzare da chiunque grazie all’interfaccia </a:t>
              </a:r>
              <a:r>
                <a:rPr lang="it-IT" altLang="ko-KR" sz="1200" dirty="0" err="1" smtClean="0">
                  <a:cs typeface="Arial" pitchFamily="34" charset="0"/>
                </a:rPr>
                <a:t>user-friendly</a:t>
              </a:r>
              <a:r>
                <a:rPr lang="it-IT" altLang="ko-KR" sz="1200" dirty="0" smtClean="0">
                  <a:cs typeface="Arial" pitchFamily="34" charset="0"/>
                </a:rPr>
                <a:t>.</a:t>
              </a:r>
              <a:endParaRPr lang="ko-KR" altLang="en-US" sz="1200" dirty="0">
                <a:cs typeface="Arial" pitchFamily="34" charset="0"/>
              </a:endParaRPr>
            </a:p>
          </p:txBody>
        </p:sp>
        <p:sp>
          <p:nvSpPr>
            <p:cNvPr id="31" name="TextBox 30">
              <a:extLst>
                <a:ext uri="{FF2B5EF4-FFF2-40B4-BE49-F238E27FC236}">
                  <a16:creationId xmlns:a16="http://schemas.microsoft.com/office/drawing/2014/main" xmlns="" id="{04CB21D2-E93E-4576-ABC8-E2B11D1CF84C}"/>
                </a:ext>
              </a:extLst>
            </p:cNvPr>
            <p:cNvSpPr txBox="1"/>
            <p:nvPr/>
          </p:nvSpPr>
          <p:spPr>
            <a:xfrm>
              <a:off x="3017859" y="4283314"/>
              <a:ext cx="1870811" cy="276999"/>
            </a:xfrm>
            <a:prstGeom prst="rect">
              <a:avLst/>
            </a:prstGeom>
            <a:noFill/>
          </p:spPr>
          <p:txBody>
            <a:bodyPr wrap="square" rtlCol="0">
              <a:spAutoFit/>
            </a:bodyPr>
            <a:lstStyle/>
            <a:p>
              <a:pPr algn="r"/>
              <a:r>
                <a:rPr lang="en-US" altLang="ko-KR" sz="1200" b="1" dirty="0" err="1" smtClean="0">
                  <a:solidFill>
                    <a:schemeClr val="tx1">
                      <a:lumMod val="75000"/>
                      <a:lumOff val="25000"/>
                    </a:schemeClr>
                  </a:solidFill>
                  <a:cs typeface="Arial" pitchFamily="34" charset="0"/>
                </a:rPr>
                <a:t>Semplicità</a:t>
              </a:r>
              <a:endParaRPr lang="ko-KR" altLang="en-US" sz="1200" b="1" dirty="0">
                <a:solidFill>
                  <a:schemeClr val="tx1">
                    <a:lumMod val="75000"/>
                    <a:lumOff val="25000"/>
                  </a:schemeClr>
                </a:solidFill>
                <a:cs typeface="Arial" pitchFamily="34" charset="0"/>
              </a:endParaRPr>
            </a:p>
          </p:txBody>
        </p:sp>
      </p:grpSp>
      <p:sp>
        <p:nvSpPr>
          <p:cNvPr id="32" name="Block Arc 14">
            <a:extLst>
              <a:ext uri="{FF2B5EF4-FFF2-40B4-BE49-F238E27FC236}">
                <a16:creationId xmlns:a16="http://schemas.microsoft.com/office/drawing/2014/main" xmlns="" id="{B5024AB8-4CBC-4CE3-9A55-EFE46D8069BE}"/>
              </a:ext>
            </a:extLst>
          </p:cNvPr>
          <p:cNvSpPr/>
          <p:nvPr/>
        </p:nvSpPr>
        <p:spPr>
          <a:xfrm rot="16200000">
            <a:off x="5751324" y="3576571"/>
            <a:ext cx="675908" cy="67635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xmlns="" val="400527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DF8EF26-7AD5-4E7F-95B3-9A57CF80C483}"/>
              </a:ext>
            </a:extLst>
          </p:cNvPr>
          <p:cNvSpPr txBox="1"/>
          <p:nvPr/>
        </p:nvSpPr>
        <p:spPr>
          <a:xfrm>
            <a:off x="6633556" y="4252825"/>
            <a:ext cx="5558444" cy="1938992"/>
          </a:xfrm>
          <a:prstGeom prst="rect">
            <a:avLst/>
          </a:prstGeom>
          <a:noFill/>
        </p:spPr>
        <p:txBody>
          <a:bodyPr wrap="square" rtlCol="0" anchor="ctr">
            <a:spAutoFit/>
          </a:bodyPr>
          <a:lstStyle/>
          <a:p>
            <a:r>
              <a:rPr lang="en-US" altLang="ko-KR" sz="6000" dirty="0" smtClean="0">
                <a:solidFill>
                  <a:schemeClr val="bg1"/>
                </a:solidFill>
                <a:cs typeface="Arial" pitchFamily="34" charset="0"/>
              </a:rPr>
              <a:t>GRAZIE PER L’ATTENZIONE</a:t>
            </a:r>
          </a:p>
        </p:txBody>
      </p:sp>
    </p:spTree>
    <p:extLst>
      <p:ext uri="{BB962C8B-B14F-4D97-AF65-F5344CB8AC3E}">
        <p14:creationId xmlns:p14="http://schemas.microsoft.com/office/powerpoint/2010/main" xmlns="" val="821656516"/>
      </p:ext>
    </p:extLst>
  </p:cSld>
  <p:clrMapOvr>
    <a:masterClrMapping/>
  </p:clrMapOvr>
</p:sld>
</file>

<file path=ppt/theme/theme1.xml><?xml version="1.0" encoding="utf-8"?>
<a:theme xmlns:a="http://schemas.openxmlformats.org/drawingml/2006/main" name="Cover and End Slide Master">
  <a:themeElements>
    <a:clrScheme name="Custom 13">
      <a:dk1>
        <a:sysClr val="windowText" lastClr="000000"/>
      </a:dk1>
      <a:lt1>
        <a:sysClr val="window" lastClr="FFFFFF"/>
      </a:lt1>
      <a:dk2>
        <a:srgbClr val="44546A"/>
      </a:dk2>
      <a:lt2>
        <a:srgbClr val="E7E6E6"/>
      </a:lt2>
      <a:accent1>
        <a:srgbClr val="51BCB9"/>
      </a:accent1>
      <a:accent2>
        <a:srgbClr val="BED381"/>
      </a:accent2>
      <a:accent3>
        <a:srgbClr val="63C7EE"/>
      </a:accent3>
      <a:accent4>
        <a:srgbClr val="E86162"/>
      </a:accent4>
      <a:accent5>
        <a:srgbClr val="7F7F7F"/>
      </a:accent5>
      <a:accent6>
        <a:srgbClr val="134055"/>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8">
      <a:dk1>
        <a:sysClr val="windowText" lastClr="000000"/>
      </a:dk1>
      <a:lt1>
        <a:sysClr val="window" lastClr="FFFFFF"/>
      </a:lt1>
      <a:dk2>
        <a:srgbClr val="44546A"/>
      </a:dk2>
      <a:lt2>
        <a:srgbClr val="E7E6E6"/>
      </a:lt2>
      <a:accent1>
        <a:srgbClr val="2FAFCC"/>
      </a:accent1>
      <a:accent2>
        <a:srgbClr val="0587B3"/>
      </a:accent2>
      <a:accent3>
        <a:srgbClr val="205684"/>
      </a:accent3>
      <a:accent4>
        <a:srgbClr val="F85824"/>
      </a:accent4>
      <a:accent5>
        <a:srgbClr val="7F7F7F"/>
      </a:accent5>
      <a:accent6>
        <a:srgbClr val="134055"/>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3779</TotalTime>
  <Words>330</Words>
  <Application>Microsoft Office PowerPoint</Application>
  <PresentationFormat>Personalizzato</PresentationFormat>
  <Paragraphs>65</Paragraphs>
  <Slides>9</Slides>
  <Notes>0</Notes>
  <HiddenSlides>0</HiddenSlides>
  <MMClips>0</MMClips>
  <ScaleCrop>false</ScaleCrop>
  <HeadingPairs>
    <vt:vector size="4" baseType="variant">
      <vt:variant>
        <vt:lpstr>Tema</vt:lpstr>
      </vt:variant>
      <vt:variant>
        <vt:i4>3</vt:i4>
      </vt:variant>
      <vt:variant>
        <vt:lpstr>Titoli diapositive</vt:lpstr>
      </vt:variant>
      <vt:variant>
        <vt:i4>9</vt:i4>
      </vt:variant>
    </vt:vector>
  </HeadingPairs>
  <TitlesOfParts>
    <vt:vector size="12" baseType="lpstr">
      <vt:lpstr>Cover and End Slide Master</vt:lpstr>
      <vt:lpstr>Contents Slide Master</vt:lpstr>
      <vt:lpstr>Section Break Slide Master</vt:lpstr>
      <vt:lpstr>Diapositiva 1</vt:lpstr>
      <vt:lpstr>Diapositiva 2</vt:lpstr>
      <vt:lpstr>Diapositiva 3</vt:lpstr>
      <vt:lpstr>Diapositiva 4</vt:lpstr>
      <vt:lpstr>Diapositiva 5</vt:lpstr>
      <vt:lpstr>Diapositiva 6</vt:lpstr>
      <vt:lpstr>Diapositiva 7</vt:lpstr>
      <vt:lpstr>Diapositiva 8</vt:lpstr>
      <vt:lpstr>Diapositiva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sonzogni.17133</cp:lastModifiedBy>
  <cp:revision>82</cp:revision>
  <dcterms:created xsi:type="dcterms:W3CDTF">2020-01-20T05:08:25Z</dcterms:created>
  <dcterms:modified xsi:type="dcterms:W3CDTF">2022-05-11T08:43:29Z</dcterms:modified>
</cp:coreProperties>
</file>