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2b4d5dc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2b4d5dc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b4d5d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b4d5dc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2b4d5d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2b4d5d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2b4d5dc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2b4d5dc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AT" sz="2000">
                <a:latin typeface="Calibri"/>
                <a:ea typeface="Calibri"/>
                <a:cs typeface="Calibri"/>
                <a:sym typeface="Calibri"/>
              </a:rPr>
              <a:t>Der Equipmentverleih ist dazu da, das Ausborgen von Equipment zu digitalisieren und somit zu vereinfachen. So können sich Schüler und zum Verleih befugte Professoren in der App bzw. im Web-Client anmelden. Die Professoren werden automatisch als Administratoren erkannt und verfügen somit über mehr Rechte auf der Anwendung.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2b4d5dc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2b4d5dc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98d3276b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98d3276b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2b4d5dc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2b4d5dc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2b4d5dc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2b4d5dc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2b4d5d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2b4d5d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kaler Titel u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-&#10;überschrift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mit Überschrift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312F3E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de-AT"/>
              <a:t>Equipmentverleih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AT"/>
              <a:t>Bachinger, Feyrer, Spitzbart, Zandomeneghi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Features für den Admin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Neue Kategorie samt Überkategorie erstellbar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Neues Produkt erstellbar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Für einzelnes Equipment sind Klassen + Schüler und Datum auswählbar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Lifedemo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Probleme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Verwendete Technologien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490" y="1646064"/>
            <a:ext cx="2585922" cy="258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15777"/>
            <a:ext cx="4332075" cy="1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8989" y="1920051"/>
            <a:ext cx="1317600" cy="1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0282" y="3131075"/>
            <a:ext cx="3175021" cy="2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375" y="2277200"/>
            <a:ext cx="1110101" cy="11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4999" y="4105000"/>
            <a:ext cx="978700" cy="97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2277" y="4951969"/>
            <a:ext cx="2585901" cy="135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59325" y="3927150"/>
            <a:ext cx="4348578" cy="14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600" y="1889760"/>
            <a:ext cx="2312158" cy="20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Danke für Ihre Aufmerksamkeit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Zusammenfassung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Ausborgen von Equipment wird digitalisiert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Schüler/Professoren können sich auf App/Web-Client anmelden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Professoren werden als Administrator erkannt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Administratoren verfügen über mehr Unterpunkte der Anwendung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Admin sieht, welches Equipment derzeit von welchem Schüler geborgt 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Benutzer kann sich anmelden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Admin kann Equipment verleihen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Admin kann neues Equipment hinzufügen bzw. defektes/veraltetes entfernen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Benutzer weiß über ausgeborgtes Equipment bescheid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Video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Konzept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USP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algn="l" rtl="0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de-AT" dirty="0"/>
              <a:t>Erstes </a:t>
            </a:r>
            <a:r>
              <a:rPr lang="de-AT" dirty="0" err="1"/>
              <a:t>Equipmentverleihsystem</a:t>
            </a:r>
            <a:r>
              <a:rPr lang="de-AT" dirty="0"/>
              <a:t> der </a:t>
            </a:r>
            <a:r>
              <a:rPr lang="de-AT" dirty="0" err="1"/>
              <a:t>Htl</a:t>
            </a:r>
            <a:r>
              <a:rPr lang="de-AT" dirty="0"/>
              <a:t> Leonding</a:t>
            </a: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Funktionalität der App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von Equipment filterbar nach 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Details des Equipment anzeigbar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Features für den Admin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Für einzelnes Equipment sind Klassen + Schüler und Datum auswählbar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Produkt hinzufügen/löschen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Kategorie hinzufügen/löschen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Funktionalität des Web-Clients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des von einem selbst ausgeborgtes Equipment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Übersicht über verfügbares Equipment zum Ausborgen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Details über einzelnes Equipment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des gesamten Equipments - sortierbar nach Status (frei/verliehen)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38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Rückblick</vt:lpstr>
      <vt:lpstr>Equipmentverleih</vt:lpstr>
      <vt:lpstr>Zusammenfassung</vt:lpstr>
      <vt:lpstr>Use Cases</vt:lpstr>
      <vt:lpstr>Video</vt:lpstr>
      <vt:lpstr>Konzept</vt:lpstr>
      <vt:lpstr>USP</vt:lpstr>
      <vt:lpstr>Funktionalität der App</vt:lpstr>
      <vt:lpstr>Features für den Admin</vt:lpstr>
      <vt:lpstr>Funktionalität des Web-Clients</vt:lpstr>
      <vt:lpstr>Features für den Admin</vt:lpstr>
      <vt:lpstr>Lifedemo</vt:lpstr>
      <vt:lpstr>Probleme</vt:lpstr>
      <vt:lpstr>Verwendete Technologien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Equipmentverleih</dc:title>
  <cp:lastModifiedBy>1BHITM 1415 Feyrer Janine</cp:lastModifiedBy>
  <cp:revision>2</cp:revision>
  <dcterms:modified xsi:type="dcterms:W3CDTF">2019-03-26T18:29:23Z</dcterms:modified>
</cp:coreProperties>
</file>