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2b4d5dcd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52b4d5d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52b4d5dcd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52b4d5dc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52b4d5dcd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52b4d5dc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52b4d5dcd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52b4d5dc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52b4d5dcd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52b4d5dc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de-AT" sz="2000">
                <a:latin typeface="Calibri"/>
                <a:ea typeface="Calibri"/>
                <a:cs typeface="Calibri"/>
                <a:sym typeface="Calibri"/>
              </a:rPr>
              <a:t>Der Equipmentverleih ist dazu da, das Ausborgen von Equipment zu digitalisieren und somit zu vereinfachen. So können sich Schüler und zum Verleih befugte Professoren in der App bzw. im Web-Client anmelden. Die Professoren werden automatisch als Administratoren erkannt und verfügen somit über mehr Rechte auf der Anwendung.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52b4d5dcd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52b4d5dcd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498d3276b_4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498d3276b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4aa6c8d0a_2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4aa6c8d0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52b4d5dcd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52b4d5dc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2b4d5dcd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2b4d5dc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5934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sz="8000">
                <a:solidFill>
                  <a:srgbClr val="FEFEF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vertikaler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114830" y="-1171816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/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kaler Titel u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5934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7159350" y="1977852"/>
            <a:ext cx="57600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825350" y="-574848"/>
            <a:ext cx="57600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/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schnitts-&#10;überschrift" showMasterSp="0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5934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b="0" sz="8000">
                <a:solidFill>
                  <a:srgbClr val="FEFEF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097278" y="1845734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17920" y="1845735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leich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09728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109728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21792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21792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r Titel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r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5934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mit Überschrift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900" cy="6858000"/>
          </a:xfrm>
          <a:prstGeom prst="rect">
            <a:avLst/>
          </a:prstGeom>
          <a:solidFill>
            <a:srgbClr val="5934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65512" y="6459785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4800600" y="6459785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 mit Überschrift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700" cy="1905000"/>
          </a:xfrm>
          <a:prstGeom prst="rect">
            <a:avLst/>
          </a:prstGeom>
          <a:solidFill>
            <a:srgbClr val="5934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097280" y="5074920"/>
            <a:ext cx="10113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/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15" y="0"/>
            <a:ext cx="12192000" cy="4915200"/>
          </a:xfrm>
          <a:prstGeom prst="rect">
            <a:avLst/>
          </a:prstGeom>
          <a:solidFill>
            <a:srgbClr val="312F3E"/>
          </a:solidFill>
          <a:ln>
            <a:noFill/>
          </a:ln>
        </p:spPr>
        <p:txBody>
          <a:bodyPr anchorCtr="0" anchor="t" bIns="45700" lIns="457200" spcFirstLastPara="1" rIns="0" wrap="square" tIns="4572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097280" y="5907024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/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934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5" y="6334316"/>
            <a:ext cx="121920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1" Type="http://schemas.openxmlformats.org/officeDocument/2006/relationships/image" Target="../media/image12.png"/><Relationship Id="rId10" Type="http://schemas.openxmlformats.org/officeDocument/2006/relationships/image" Target="../media/image6.png"/><Relationship Id="rId9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4A7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1066805" y="718777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</a:pPr>
            <a:r>
              <a:rPr lang="de-AT"/>
              <a:t>Equipmentverleih</a:t>
            </a:r>
            <a:endParaRPr/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de-AT"/>
              <a:t>Bachinger, Feyrer, Spitzbart, Zandomeneghi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4A73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Funktionalität des Web-Clients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Liste des von einem selbst </a:t>
            </a:r>
            <a:r>
              <a:rPr lang="de-AT"/>
              <a:t>ausgeborgtes Equipment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Übersicht über verfügbares Equipment zum Ausborgen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Details über einzelnes Equipment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Liste des gesamten Equipments - sortierbar nach Status (frei/verliehen)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4A7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Features für den Admin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Neue Kategorie samt Überkategorie erstellbar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Neues Produkt erstellbar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Für einzelnes Equipment sind Klassen + Schüler und Datum auswählbar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4A73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Lifedemo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4A73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Probleme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4A73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de-AT"/>
              <a:t>Verwendete Technologien</a:t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7490" y="1646064"/>
            <a:ext cx="2585922" cy="2585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815777"/>
            <a:ext cx="4332075" cy="14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28989" y="1920051"/>
            <a:ext cx="1317600" cy="14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0282" y="3131075"/>
            <a:ext cx="3175021" cy="245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50375" y="2277200"/>
            <a:ext cx="1110101" cy="111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14999" y="4105000"/>
            <a:ext cx="978700" cy="97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32277" y="4951969"/>
            <a:ext cx="2585901" cy="1357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59325" y="3927150"/>
            <a:ext cx="4348578" cy="14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7600" y="1889760"/>
            <a:ext cx="2312158" cy="2062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4A73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Danke für Ihre Aufmerksamkeit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4A7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de-AT"/>
              <a:t>Zusammenfassung</a:t>
            </a:r>
            <a:endParaRPr/>
          </a:p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Ausborgen vo</a:t>
            </a:r>
            <a:r>
              <a:rPr lang="de-AT"/>
              <a:t>n Equipment wird digitalisiert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Schüler/Professoren können sich auf App/Web-Client anmelden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Professoren werden als Administrator erkannt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Administratoren verfügen über mehr Unterpunkte der Anwendung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Admin sieht, welches Equipment derzeit von welchem Schüler geborgt ist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4A7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Use</a:t>
            </a:r>
            <a:r>
              <a:rPr lang="de-AT"/>
              <a:t> Cases</a:t>
            </a:r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de-AT"/>
              <a:t>Der Benutzer kann sich anmelden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AT"/>
              <a:t>Der Admin kann Equipment verleihen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AT"/>
              <a:t>Der Admin kann neues Equipment hinzufügen bzw. defektes/veraltetes entfernen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AT"/>
              <a:t>Der Benutzer weiß über ausgeborgtes Equipment bescheid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4A7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de-AT"/>
              <a:t>Video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4A7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de-AT"/>
              <a:t>Konzept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93252"/>
            <a:ext cx="12191999" cy="7312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4A7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USP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>
                <a:solidFill>
                  <a:srgbClr val="FEFEFE"/>
                </a:solidFill>
              </a:rPr>
              <a:t>Erstes Equipmentverleihsystem der Htl Leonding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4A7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Logo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750" y="2429676"/>
            <a:ext cx="9887900" cy="24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4A73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Funktionalität der App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Liste von Equipment filterbar nach Status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Details des Equipment anzeigbar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649" y="2094075"/>
            <a:ext cx="364700" cy="3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4A73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Features für den Admin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Für einzelnes Equipment sind Klassen + Schüler und Datum auswählbar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Produkt hinzufügen/löschen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/>
              <a:t>Kategorie hinzufügen/löschen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ückblick">
  <a:themeElements>
    <a:clrScheme name="Rückblick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