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>
        <p:scale>
          <a:sx n="106" d="100"/>
          <a:sy n="106" d="100"/>
        </p:scale>
        <p:origin x="-49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91D7-ED96-684A-ADA1-CDD1F1062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AF48-A377-2C4D-990E-A8FF4496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3544555" y="1121744"/>
            <a:ext cx="4770231" cy="4543076"/>
          </a:xfrm>
          <a:prstGeom prst="pentagon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" idx="2"/>
          </p:cNvCxnSpPr>
          <p:nvPr/>
        </p:nvCxnSpPr>
        <p:spPr>
          <a:xfrm flipV="1">
            <a:off x="4455591" y="3974123"/>
            <a:ext cx="1181820" cy="169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" idx="4"/>
          </p:cNvCxnSpPr>
          <p:nvPr/>
        </p:nvCxnSpPr>
        <p:spPr>
          <a:xfrm flipH="1" flipV="1">
            <a:off x="6221934" y="3974123"/>
            <a:ext cx="1181816" cy="169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5"/>
          </p:cNvCxnSpPr>
          <p:nvPr/>
        </p:nvCxnSpPr>
        <p:spPr>
          <a:xfrm flipH="1">
            <a:off x="6421572" y="2857040"/>
            <a:ext cx="1893209" cy="55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" idx="1"/>
          </p:cNvCxnSpPr>
          <p:nvPr/>
        </p:nvCxnSpPr>
        <p:spPr>
          <a:xfrm>
            <a:off x="3544560" y="2857040"/>
            <a:ext cx="1909232" cy="559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285077" y="1380321"/>
            <a:ext cx="1629476" cy="11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" idx="5"/>
          </p:cNvCxnSpPr>
          <p:nvPr/>
        </p:nvCxnSpPr>
        <p:spPr>
          <a:xfrm flipH="1">
            <a:off x="7552042" y="2857040"/>
            <a:ext cx="762739" cy="2350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" idx="4"/>
            <a:endCxn id="30" idx="6"/>
          </p:cNvCxnSpPr>
          <p:nvPr/>
        </p:nvCxnSpPr>
        <p:spPr>
          <a:xfrm flipH="1">
            <a:off x="4959289" y="5664808"/>
            <a:ext cx="2444461" cy="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" idx="2"/>
          </p:cNvCxnSpPr>
          <p:nvPr/>
        </p:nvCxnSpPr>
        <p:spPr>
          <a:xfrm flipH="1" flipV="1">
            <a:off x="3697556" y="3328569"/>
            <a:ext cx="758035" cy="2336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" idx="1"/>
          </p:cNvCxnSpPr>
          <p:nvPr/>
        </p:nvCxnSpPr>
        <p:spPr>
          <a:xfrm flipV="1">
            <a:off x="3544560" y="1418103"/>
            <a:ext cx="1977774" cy="143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808487" y="2356779"/>
            <a:ext cx="1012598" cy="10125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una" charset="-78"/>
                <a:ea typeface="Muna" charset="-78"/>
                <a:cs typeface="Muna" charset="-78"/>
              </a:rPr>
              <a:t>CONV</a:t>
            </a:r>
            <a:endParaRPr lang="en-US" sz="1600" b="1" dirty="0">
              <a:solidFill>
                <a:schemeClr val="tx1"/>
              </a:solidFill>
              <a:latin typeface="Muna" charset="-78"/>
              <a:ea typeface="Muna" charset="-78"/>
              <a:cs typeface="Muna" charset="-78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01955" y="5158523"/>
            <a:ext cx="1012598" cy="10125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una" charset="-78"/>
                <a:ea typeface="Muna" charset="-78"/>
                <a:cs typeface="Muna" charset="-78"/>
              </a:rPr>
              <a:t>LOAD</a:t>
            </a:r>
            <a:endParaRPr lang="en-US" sz="1600" b="1" dirty="0">
              <a:solidFill>
                <a:schemeClr val="tx1"/>
              </a:solidFill>
              <a:latin typeface="Muna" charset="-78"/>
              <a:ea typeface="Muna" charset="-78"/>
              <a:cs typeface="Muna" charset="-78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38257" y="2356779"/>
            <a:ext cx="1012598" cy="10125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una" charset="-78"/>
                <a:ea typeface="Muna" charset="-78"/>
                <a:cs typeface="Muna" charset="-78"/>
              </a:rPr>
              <a:t>FILTER</a:t>
            </a:r>
            <a:endParaRPr lang="en-US" sz="1600" b="1" dirty="0">
              <a:solidFill>
                <a:schemeClr val="tx1"/>
              </a:solidFill>
              <a:latin typeface="Muna" charset="-78"/>
              <a:ea typeface="Muna" charset="-78"/>
              <a:cs typeface="Muna" charset="-78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46691" y="5158523"/>
            <a:ext cx="1012598" cy="10125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una" charset="-78"/>
                <a:ea typeface="Muna" charset="-78"/>
                <a:cs typeface="Muna" charset="-78"/>
              </a:rPr>
              <a:t>SET</a:t>
            </a:r>
            <a:endParaRPr lang="en-US" sz="1600" b="1" dirty="0">
              <a:solidFill>
                <a:schemeClr val="tx1"/>
              </a:solidFill>
              <a:latin typeface="Muna" charset="-78"/>
              <a:ea typeface="Muna" charset="-78"/>
              <a:cs typeface="Muna" charset="-78"/>
            </a:endParaRPr>
          </a:p>
        </p:txBody>
      </p:sp>
      <p:cxnSp>
        <p:nvCxnSpPr>
          <p:cNvPr id="123" name="Curved Connector 122"/>
          <p:cNvCxnSpPr>
            <a:stCxn id="10" idx="7"/>
            <a:endCxn id="10" idx="5"/>
          </p:cNvCxnSpPr>
          <p:nvPr/>
        </p:nvCxnSpPr>
        <p:spPr>
          <a:xfrm rot="16200000" flipH="1">
            <a:off x="8314786" y="2863077"/>
            <a:ext cx="716014" cy="12700"/>
          </a:xfrm>
          <a:prstGeom prst="curvedConnector5">
            <a:avLst>
              <a:gd name="adj1" fmla="val 1"/>
              <a:gd name="adj2" fmla="val 5230567"/>
              <a:gd name="adj3" fmla="val 101996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27" idx="1"/>
            <a:endCxn id="27" idx="3"/>
          </p:cNvCxnSpPr>
          <p:nvPr/>
        </p:nvCxnSpPr>
        <p:spPr>
          <a:xfrm rot="16200000" flipH="1">
            <a:off x="2828542" y="2863077"/>
            <a:ext cx="716014" cy="12700"/>
          </a:xfrm>
          <a:prstGeom prst="curvedConnector5">
            <a:avLst>
              <a:gd name="adj1" fmla="val -1996"/>
              <a:gd name="adj2" fmla="val -5357346"/>
              <a:gd name="adj3" fmla="val 100001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300618" y="262087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ADC_eoc_b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933411" y="397412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ADC_eoc_b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697556" y="616508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ACCU_ctrl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049770" y="2620878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&lt; 31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257518" y="1628041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Address = 31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464742" y="217774"/>
            <a:ext cx="1878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ADC_convst_b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Buffer_OE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DAC_wr_b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DAC_cs_b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7933411" y="5205985"/>
            <a:ext cx="208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DL_sample_shift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ADC_cs_b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ADC_rd_b</a:t>
            </a:r>
            <a:r>
              <a:rPr lang="en-US" dirty="0" smtClean="0"/>
              <a:t> = 0</a:t>
            </a:r>
          </a:p>
        </p:txBody>
      </p:sp>
      <p:cxnSp>
        <p:nvCxnSpPr>
          <p:cNvPr id="157" name="Curved Connector 156"/>
          <p:cNvCxnSpPr>
            <a:endCxn id="21" idx="0"/>
          </p:cNvCxnSpPr>
          <p:nvPr/>
        </p:nvCxnSpPr>
        <p:spPr>
          <a:xfrm>
            <a:off x="5268686" y="255548"/>
            <a:ext cx="646587" cy="359897"/>
          </a:xfrm>
          <a:prstGeom prst="curved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endCxn id="181" idx="1"/>
          </p:cNvCxnSpPr>
          <p:nvPr/>
        </p:nvCxnSpPr>
        <p:spPr>
          <a:xfrm rot="5400000" flipH="1" flipV="1">
            <a:off x="5465235" y="1646912"/>
            <a:ext cx="255599" cy="75992"/>
          </a:xfrm>
          <a:prstGeom prst="curvedConnector3">
            <a:avLst>
              <a:gd name="adj1" fmla="val 54104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5400000">
            <a:off x="6112175" y="2994583"/>
            <a:ext cx="208912" cy="70218"/>
          </a:xfrm>
          <a:prstGeom prst="curvedConnector3">
            <a:avLst>
              <a:gd name="adj1" fmla="val 4797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5512765" y="1238986"/>
            <a:ext cx="807561" cy="21722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3372" y="3049722"/>
            <a:ext cx="1012598" cy="10125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una" charset="-78"/>
                <a:ea typeface="Muna" charset="-78"/>
                <a:cs typeface="Muna" charset="-78"/>
              </a:rPr>
              <a:t>RESET</a:t>
            </a:r>
            <a:endParaRPr lang="en-US" sz="1600" b="1" dirty="0">
              <a:solidFill>
                <a:schemeClr val="tx1"/>
              </a:solidFill>
              <a:latin typeface="Muna" charset="-78"/>
              <a:ea typeface="Muna" charset="-78"/>
              <a:cs typeface="Muna" charset="-7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08974" y="615445"/>
            <a:ext cx="1012598" cy="101259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Muna" charset="-78"/>
                <a:ea typeface="Muna" charset="-78"/>
                <a:cs typeface="Muna" charset="-78"/>
              </a:rPr>
              <a:t>INIT</a:t>
            </a:r>
            <a:endParaRPr lang="en-US" sz="1600" b="1" dirty="0">
              <a:solidFill>
                <a:schemeClr val="tx1"/>
              </a:solidFill>
              <a:latin typeface="Muna" charset="-78"/>
              <a:ea typeface="Muna" charset="-78"/>
              <a:cs typeface="Muna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8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Muna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Prada Mejia</dc:creator>
  <cp:lastModifiedBy>Robinson Prada Mejia</cp:lastModifiedBy>
  <cp:revision>11</cp:revision>
  <dcterms:created xsi:type="dcterms:W3CDTF">2017-03-21T14:45:14Z</dcterms:created>
  <dcterms:modified xsi:type="dcterms:W3CDTF">2017-03-21T16:10:44Z</dcterms:modified>
</cp:coreProperties>
</file>