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14553c3e1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Title of the PPT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286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2022-02-22T02:52:45Z</dcterms:modified>
  <cp:category/>
</cp:coreProperties>
</file>