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Montserrat Semi-Bold" charset="1" panose="00000700000000000000"/>
      <p:regular r:id="rId7"/>
    </p:embeddedFont>
    <p:embeddedFont>
      <p:font typeface="Montserrat Extra-Light" charset="1" panose="00000300000000000000"/>
      <p:regular r:id="rId8"/>
    </p:embeddedFont>
    <p:embeddedFont>
      <p:font typeface="Garet" charset="1" panose="00000000000000000000"/>
      <p:regular r:id="rId9"/>
    </p:embeddedFont>
    <p:embeddedFont>
      <p:font typeface="League Spartan" charset="1" panose="00000800000000000000"/>
      <p:regular r:id="rId10"/>
    </p:embeddedFont>
    <p:embeddedFont>
      <p:font typeface="Montserrat" charset="1" panose="00000500000000000000"/>
      <p:regular r:id="rId11"/>
    </p:embeddedFont>
    <p:embeddedFont>
      <p:font typeface="Poppins Semi-Bold" charset="1" panose="000007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2130" y="396387"/>
            <a:ext cx="6775701" cy="1512000"/>
            <a:chOff x="0" y="0"/>
            <a:chExt cx="2428258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8258" cy="541867"/>
            </a:xfrm>
            <a:custGeom>
              <a:avLst/>
              <a:gdLst/>
              <a:ahLst/>
              <a:cxnLst/>
              <a:rect r="r" b="b" t="t" l="l"/>
              <a:pathLst>
                <a:path h="541867" w="2428258">
                  <a:moveTo>
                    <a:pt x="0" y="0"/>
                  </a:moveTo>
                  <a:lnTo>
                    <a:pt x="2428258" y="0"/>
                  </a:lnTo>
                  <a:lnTo>
                    <a:pt x="2428258" y="541867"/>
                  </a:lnTo>
                  <a:lnTo>
                    <a:pt x="0" y="541867"/>
                  </a:lnTo>
                  <a:close/>
                </a:path>
              </a:pathLst>
            </a:custGeom>
            <a:solidFill>
              <a:srgbClr val="8E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428258" cy="560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6338" y="-426946"/>
            <a:ext cx="3615009" cy="10785677"/>
            <a:chOff x="0" y="0"/>
            <a:chExt cx="1295538" cy="38653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38" cy="3865343"/>
            </a:xfrm>
            <a:custGeom>
              <a:avLst/>
              <a:gdLst/>
              <a:ahLst/>
              <a:cxnLst/>
              <a:rect r="r" b="b" t="t" l="l"/>
              <a:pathLst>
                <a:path h="3865343" w="1295538">
                  <a:moveTo>
                    <a:pt x="0" y="0"/>
                  </a:moveTo>
                  <a:lnTo>
                    <a:pt x="1295538" y="0"/>
                  </a:lnTo>
                  <a:lnTo>
                    <a:pt x="1295538" y="3865343"/>
                  </a:lnTo>
                  <a:lnTo>
                    <a:pt x="0" y="3865343"/>
                  </a:lnTo>
                  <a:close/>
                </a:path>
              </a:pathLst>
            </a:custGeom>
            <a:solidFill>
              <a:srgbClr val="8E5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295538" cy="3884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679889">
            <a:off x="-2617221" y="7741161"/>
            <a:ext cx="8863495" cy="5805589"/>
          </a:xfrm>
          <a:custGeom>
            <a:avLst/>
            <a:gdLst/>
            <a:ahLst/>
            <a:cxnLst/>
            <a:rect r="r" b="b" t="t" l="l"/>
            <a:pathLst>
              <a:path h="5805589" w="8863495">
                <a:moveTo>
                  <a:pt x="8863494" y="0"/>
                </a:moveTo>
                <a:lnTo>
                  <a:pt x="0" y="0"/>
                </a:lnTo>
                <a:lnTo>
                  <a:pt x="0" y="5805589"/>
                </a:lnTo>
                <a:lnTo>
                  <a:pt x="8863494" y="5805589"/>
                </a:lnTo>
                <a:lnTo>
                  <a:pt x="88634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77593" y="202754"/>
            <a:ext cx="2485605" cy="2475895"/>
            <a:chOff x="0" y="0"/>
            <a:chExt cx="6502400" cy="6477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t="-16665" r="223" b="-1666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6F4F7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4434068" y="1270951"/>
            <a:ext cx="1558462" cy="0"/>
          </a:xfrm>
          <a:prstGeom prst="line">
            <a:avLst/>
          </a:prstGeom>
          <a:ln cap="flat" w="47625">
            <a:solidFill>
              <a:srgbClr val="F6F4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65576" y="5315644"/>
            <a:ext cx="180525" cy="129462"/>
          </a:xfrm>
          <a:custGeom>
            <a:avLst/>
            <a:gdLst/>
            <a:ahLst/>
            <a:cxnLst/>
            <a:rect r="r" b="b" t="t" l="l"/>
            <a:pathLst>
              <a:path h="129462" w="180525">
                <a:moveTo>
                  <a:pt x="0" y="0"/>
                </a:moveTo>
                <a:lnTo>
                  <a:pt x="180525" y="0"/>
                </a:lnTo>
                <a:lnTo>
                  <a:pt x="180525" y="129463"/>
                </a:lnTo>
                <a:lnTo>
                  <a:pt x="0" y="129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78878" y="5621103"/>
            <a:ext cx="167757" cy="167757"/>
          </a:xfrm>
          <a:custGeom>
            <a:avLst/>
            <a:gdLst/>
            <a:ahLst/>
            <a:cxnLst/>
            <a:rect r="r" b="b" t="t" l="l"/>
            <a:pathLst>
              <a:path h="167757" w="167757">
                <a:moveTo>
                  <a:pt x="0" y="0"/>
                </a:moveTo>
                <a:lnTo>
                  <a:pt x="167757" y="0"/>
                </a:lnTo>
                <a:lnTo>
                  <a:pt x="167757" y="167758"/>
                </a:lnTo>
                <a:lnTo>
                  <a:pt x="0" y="167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5" id="15"/>
          <p:cNvSpPr/>
          <p:nvPr/>
        </p:nvSpPr>
        <p:spPr>
          <a:xfrm>
            <a:off x="539231" y="3054811"/>
            <a:ext cx="579351" cy="0"/>
          </a:xfrm>
          <a:prstGeom prst="line">
            <a:avLst/>
          </a:prstGeom>
          <a:ln cap="flat" w="9525">
            <a:solidFill>
              <a:srgbClr val="F6F4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3354431" y="2980123"/>
            <a:ext cx="3628675" cy="0"/>
          </a:xfrm>
          <a:prstGeom prst="line">
            <a:avLst/>
          </a:prstGeom>
          <a:ln cap="flat" w="9525">
            <a:solidFill>
              <a:srgbClr val="23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3354431" y="7518418"/>
            <a:ext cx="3628675" cy="0"/>
          </a:xfrm>
          <a:prstGeom prst="line">
            <a:avLst/>
          </a:prstGeom>
          <a:ln cap="flat" w="9525">
            <a:solidFill>
              <a:srgbClr val="23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539231" y="5162722"/>
            <a:ext cx="579351" cy="0"/>
          </a:xfrm>
          <a:prstGeom prst="line">
            <a:avLst/>
          </a:prstGeom>
          <a:ln cap="flat" w="9525">
            <a:solidFill>
              <a:srgbClr val="F6F4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539231" y="6387594"/>
            <a:ext cx="579351" cy="0"/>
          </a:xfrm>
          <a:prstGeom prst="line">
            <a:avLst/>
          </a:prstGeom>
          <a:ln cap="flat" w="9525">
            <a:solidFill>
              <a:srgbClr val="F6F4F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09390" y="10025131"/>
            <a:ext cx="579351" cy="0"/>
          </a:xfrm>
          <a:prstGeom prst="line">
            <a:avLst/>
          </a:prstGeom>
          <a:ln cap="flat" w="9525">
            <a:solidFill>
              <a:srgbClr val="23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2930186" y="736058"/>
            <a:ext cx="4566226" cy="43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b="true" sz="2541">
                <a:solidFill>
                  <a:srgbClr val="F6F4F7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Nicolas Torres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98981" y="1356080"/>
            <a:ext cx="2028635" cy="26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505">
                <a:solidFill>
                  <a:srgbClr val="F6F4F7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Full-Stack Developer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6771" y="5196060"/>
            <a:ext cx="2043415" cy="26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084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contact@nicotordev.com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1050" y="6363781"/>
            <a:ext cx="1941468" cy="27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Next.js (14+ App Router)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Re</a:t>
            </a: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act.js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Tailwind CSS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TypeScript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Framer Motion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ShadCN UI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Zod + React Hook Form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Responsive Design</a:t>
            </a:r>
          </a:p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SSR/SSG/ISR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8416" y="6029441"/>
            <a:ext cx="1479471" cy="26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3"/>
              </a:lnSpc>
              <a:spcBef>
                <a:spcPct val="0"/>
              </a:spcBef>
            </a:pPr>
            <a:r>
              <a:rPr lang="en-US" b="true" sz="1843" strike="noStrike" u="none">
                <a:solidFill>
                  <a:srgbClr val="F6F4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Skills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877" y="10031198"/>
            <a:ext cx="860066" cy="26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English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77" y="10254636"/>
            <a:ext cx="1328047" cy="26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4075" indent="-117037" lvl="1">
              <a:lnSpc>
                <a:spcPts val="2515"/>
              </a:lnSpc>
              <a:buFont typeface="Arial"/>
              <a:buChar char="•"/>
            </a:pPr>
            <a:r>
              <a:rPr lang="en-US" sz="1084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Spanish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54431" y="2649089"/>
            <a:ext cx="2536819" cy="24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23"/>
              </a:lnSpc>
              <a:spcBef>
                <a:spcPct val="0"/>
              </a:spcBef>
            </a:pPr>
            <a:r>
              <a:rPr lang="en-US" sz="1700" strike="noStrike" u="none">
                <a:solidFill>
                  <a:srgbClr val="232323"/>
                </a:solidFill>
                <a:latin typeface="Montserrat"/>
                <a:ea typeface="Montserrat"/>
                <a:cs typeface="Montserrat"/>
                <a:sym typeface="Montserrat"/>
              </a:rPr>
              <a:t>Work Experience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9231" y="2691434"/>
            <a:ext cx="1684870" cy="26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3"/>
              </a:lnSpc>
              <a:spcBef>
                <a:spcPct val="0"/>
              </a:spcBef>
            </a:pPr>
            <a:r>
              <a:rPr lang="en-US" sz="1843" strike="noStrike" u="none">
                <a:solidFill>
                  <a:srgbClr val="F6F4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54431" y="7201804"/>
            <a:ext cx="1633488" cy="24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23"/>
              </a:lnSpc>
              <a:spcBef>
                <a:spcPct val="0"/>
              </a:spcBef>
            </a:pPr>
            <a:r>
              <a:rPr lang="en-US" sz="1700" strike="noStrike" u="none">
                <a:solidFill>
                  <a:srgbClr val="232323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54431" y="3497947"/>
            <a:ext cx="3628675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Building and maintaining scalable web applications using TypeScript, Node.js, and modern stacks. Working on core product features and performance improvements in a fast-paced startup.</a:t>
            </a:r>
          </a:p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3354431" y="3084824"/>
            <a:ext cx="228094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-3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Full Stack Developer</a:t>
            </a:r>
          </a:p>
          <a:p>
            <a:pPr algn="l">
              <a:lnSpc>
                <a:spcPts val="167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5334170" y="3077457"/>
            <a:ext cx="1648937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56"/>
              </a:lnSpc>
              <a:spcBef>
                <a:spcPct val="0"/>
              </a:spcBef>
            </a:pPr>
            <a:r>
              <a:rPr lang="en-US" sz="999" spc="46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nov </a:t>
            </a:r>
            <a:r>
              <a:rPr lang="en-US" sz="999" spc="46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2023 – jun 2025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54431" y="3273411"/>
            <a:ext cx="3449569" cy="42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56"/>
              </a:lnSpc>
            </a:pPr>
            <a:r>
              <a:rPr lang="en-US" b="true" sz="999" spc="46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spiritory GmbH – Munich, Germany (Remote)</a:t>
            </a:r>
          </a:p>
          <a:p>
            <a:pPr algn="just">
              <a:lnSpc>
                <a:spcPts val="1756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3354431" y="4859111"/>
            <a:ext cx="3628675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50"/>
              </a:lnSpc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Delivered full-stack projects including:</a:t>
            </a:r>
          </a:p>
          <a:p>
            <a:pPr algn="just" marL="194310" indent="-97155" lvl="1">
              <a:lnSpc>
                <a:spcPts val="1350"/>
              </a:lnSpc>
              <a:buFont typeface="Arial"/>
              <a:buChar char="•"/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A crypto screener app (React, Node.js, Binance API, Stripe, CoinPayments)</a:t>
            </a:r>
          </a:p>
          <a:p>
            <a:pPr algn="just" marL="194310" indent="-97155" lvl="1">
              <a:lnSpc>
                <a:spcPts val="1350"/>
              </a:lnSpc>
              <a:buFont typeface="Arial"/>
              <a:buChar char="•"/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Dynamic file system with NestJS backend and custom Express API</a:t>
            </a:r>
          </a:p>
          <a:p>
            <a:pPr algn="just" marL="194310" indent="-97155" lvl="1">
              <a:lnSpc>
                <a:spcPts val="1350"/>
              </a:lnSpc>
              <a:buFont typeface="Arial"/>
              <a:buChar char="•"/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Email notification systems and admin panels</a:t>
            </a:r>
          </a:p>
          <a:p>
            <a:pPr algn="just" marL="194310" indent="-97155" lvl="1">
              <a:lnSpc>
                <a:spcPts val="1350"/>
              </a:lnSpc>
              <a:spcBef>
                <a:spcPct val="0"/>
              </a:spcBef>
              <a:buFont typeface="Arial"/>
              <a:buChar char="•"/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 Rated ⭐ 5.0 across 13+ completed jobs.</a:t>
            </a:r>
          </a:p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354431" y="4445987"/>
            <a:ext cx="293211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-3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</a:t>
            </a:r>
            <a:r>
              <a:rPr lang="en-US" b="true" sz="1200" spc="-3" strike="noStrike" u="none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reelance Full Stack Developer</a:t>
            </a:r>
          </a:p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5756401" y="4423254"/>
            <a:ext cx="1226706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56"/>
              </a:lnSpc>
              <a:spcBef>
                <a:spcPct val="0"/>
              </a:spcBef>
            </a:pPr>
            <a:r>
              <a:rPr lang="en-US" sz="999" spc="46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2023 - current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354431" y="4634574"/>
            <a:ext cx="2046434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56"/>
              </a:lnSpc>
              <a:spcBef>
                <a:spcPct val="0"/>
              </a:spcBef>
            </a:pPr>
            <a:r>
              <a:rPr lang="en-US" b="true" sz="999" spc="46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Upwo</a:t>
            </a:r>
            <a:r>
              <a:rPr lang="en-US" b="true" sz="999" spc="46" strike="noStrike" u="none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rk · Remote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354431" y="6599697"/>
            <a:ext cx="3628675" cy="8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  <a:r>
              <a:rPr lang="en-US" sz="900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900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uilt backend systems using PostgreSQL and JWT. Contributed to frontend modules, handled form integration, and performed sysadmin tasks on DigitalOcean droplets.</a:t>
            </a:r>
          </a:p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350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3354431" y="6186574"/>
            <a:ext cx="228094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-3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Full St</a:t>
            </a:r>
            <a:r>
              <a:rPr lang="en-US" b="true" sz="1200" spc="-3" strike="noStrike" u="none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ack Intern</a:t>
            </a:r>
          </a:p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5400865" y="6167846"/>
            <a:ext cx="1582242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56"/>
              </a:lnSpc>
              <a:spcBef>
                <a:spcPct val="0"/>
              </a:spcBef>
            </a:pPr>
            <a:r>
              <a:rPr lang="en-US" sz="999" spc="46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 aug 2023- nov 2023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354431" y="6375161"/>
            <a:ext cx="2046434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56"/>
              </a:lnSpc>
              <a:spcBef>
                <a:spcPct val="0"/>
              </a:spcBef>
            </a:pPr>
            <a:r>
              <a:rPr lang="en-US" b="true" sz="999" spc="46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</a:t>
            </a:r>
            <a:r>
              <a:rPr lang="en-US" b="true" sz="999" spc="46" strike="noStrike" u="none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ochLAN Technologies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6198" y="3172414"/>
            <a:ext cx="2208468" cy="185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463"/>
              </a:lnSpc>
              <a:spcBef>
                <a:spcPct val="0"/>
              </a:spcBef>
            </a:pPr>
            <a:r>
              <a:rPr lang="en-US" sz="975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F</a:t>
            </a:r>
            <a:r>
              <a:rPr lang="en-US" sz="975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ull Stack Web Engineer specialized in Next.js, TypeScript, and Node.js. I build fast, scalable apps with clean code and great UX. 600+ hours on Upwork, 100% success rate, and a passion for turning ideas into working products.</a:t>
            </a:r>
          </a:p>
          <a:p>
            <a:pPr algn="just" marL="0" indent="0" lvl="0">
              <a:lnSpc>
                <a:spcPts val="1463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463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3366701" y="7851548"/>
            <a:ext cx="3616406" cy="42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756"/>
              </a:lnSpc>
              <a:spcBef>
                <a:spcPct val="0"/>
              </a:spcBef>
            </a:pPr>
            <a:r>
              <a:rPr lang="en-US" b="true" sz="999" spc="46">
                <a:solidFill>
                  <a:srgbClr val="23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Computer Engineering with a specialization in Software Development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366701" y="7644011"/>
            <a:ext cx="1946043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-3">
                <a:solidFill>
                  <a:srgbClr val="2323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AIEP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660563" y="7620451"/>
            <a:ext cx="1322544" cy="2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56"/>
              </a:lnSpc>
              <a:spcBef>
                <a:spcPct val="0"/>
              </a:spcBef>
            </a:pPr>
            <a:r>
              <a:rPr lang="en-US" sz="999" spc="46" strike="noStrike" u="none">
                <a:solidFill>
                  <a:srgbClr val="232323"/>
                </a:solidFill>
                <a:latin typeface="Garet"/>
                <a:ea typeface="Garet"/>
                <a:cs typeface="Garet"/>
                <a:sym typeface="Garet"/>
              </a:rPr>
              <a:t>2023 - current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8574" y="9647606"/>
            <a:ext cx="2009200" cy="28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3"/>
              </a:lnSpc>
              <a:spcBef>
                <a:spcPct val="0"/>
              </a:spcBef>
            </a:pPr>
            <a:r>
              <a:rPr lang="en-US" b="true" sz="1843" strike="noStrike" u="none">
                <a:solidFill>
                  <a:srgbClr val="23232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Language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48416" y="4812995"/>
            <a:ext cx="1712890" cy="26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3"/>
              </a:lnSpc>
              <a:spcBef>
                <a:spcPct val="0"/>
              </a:spcBef>
            </a:pPr>
            <a:r>
              <a:rPr lang="en-US" b="true" sz="1843" strike="noStrike" u="none">
                <a:solidFill>
                  <a:srgbClr val="F6F4F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Contact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86771" y="5485001"/>
            <a:ext cx="2012062" cy="278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084" strike="noStrike" u="none">
                <a:solidFill>
                  <a:srgbClr val="F6F4F7"/>
                </a:solidFill>
                <a:latin typeface="Garet"/>
                <a:ea typeface="Garet"/>
                <a:cs typeface="Garet"/>
                <a:sym typeface="Garet"/>
              </a:rPr>
              <a:t>www.nicotordev.com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DAGrSgR8PY0</dc:identifier>
  <dcterms:modified xsi:type="dcterms:W3CDTF">2011-08-01T06:04:30Z</dcterms:modified>
  <cp:revision>1</cp:revision>
  <dc:title>Nicolas Torres</dc:title>
</cp:coreProperties>
</file>