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6ACFF7D6.xml" ContentType="application/vnd.ms-powerpoint.comments+xml"/>
  <Override PartName="/ppt/comments/modernComment_102_5E8F06E6.xml" ContentType="application/vnd.ms-powerpoint.comments+xml"/>
  <Override PartName="/ppt/comments/modernComment_103_72DAB89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200441-A0F6-53B2-CBA8-48E489AA8210}" name="RAFAEL NICOLAS TROZZO" initials="RNT" userId="RAFAEL NICOLAS TROZZ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8/10/relationships/authors" Target="authors.xml"/></Relationships>
</file>

<file path=ppt/comments/modernComment_101_6ACFF7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D0B8D9-DF7E-44E7-A416-E66EB70E3E6E}" authorId="{CA200441-A0F6-53B2-CBA8-48E489AA8210}" created="2022-01-27T21:07:44.4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92014294" sldId="257"/>
      <ac:picMk id="7" creationId="{E39B6B66-9F0E-4750-B3F8-BC4C70AB74E4}"/>
    </ac:deMkLst>
    <p188:replyLst>
      <p188:reply id="{7A7BD79B-53F7-4A72-B76E-CF10E4287CBA}" authorId="{CA200441-A0F6-53B2-CBA8-48E489AA8210}" created="2022-01-27T21:08:00.072">
        <p188:txBody>
          <a:bodyPr/>
          <a:lstStyle/>
          <a:p>
            <a:r>
              <a:rPr lang="en-US"/>
              <a:t>Show another icon if not connected</a:t>
            </a:r>
          </a:p>
        </p188:txBody>
      </p188:reply>
    </p188:replyLst>
    <p188:txBody>
      <a:bodyPr/>
      <a:lstStyle/>
      <a:p>
        <a:r>
          <a:rPr lang="en-US"/>
          <a:t>Shows if it's connected</a:t>
        </a:r>
      </a:p>
    </p188:txBody>
  </p188:cm>
  <p188:cm id="{C9462ED8-1511-4CB3-B07B-9B42AAF5987A}" authorId="{CA200441-A0F6-53B2-CBA8-48E489AA8210}" created="2022-01-27T21:09:10.50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92014294" sldId="257"/>
      <ac:picMk id="9" creationId="{5849FD01-7F9C-4363-9CE6-394C6F50FE5B}"/>
    </ac:deMkLst>
    <p188:txBody>
      <a:bodyPr/>
      <a:lstStyle/>
      <a:p>
        <a:r>
          <a:rPr lang="en-US"/>
          <a:t>Shows if connected to ropsten network</a:t>
        </a:r>
      </a:p>
    </p188:txBody>
  </p188:cm>
</p188:cmLst>
</file>

<file path=ppt/comments/modernComment_102_5E8F06E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1B2DE7D-ED90-4BC6-B71E-95154CF8286F}" authorId="{CA200441-A0F6-53B2-CBA8-48E489AA8210}" created="2022-01-27T21:23:38.98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86431718" sldId="258"/>
      <ac:picMk id="11" creationId="{FD48ABAA-42AC-40D2-AC5B-11BE572CE9F2}"/>
    </ac:deMkLst>
    <p188:txBody>
      <a:bodyPr/>
      <a:lstStyle/>
      <a:p>
        <a:r>
          <a:rPr lang="en-US"/>
          <a:t>Showing the remaining time is optional</a:t>
        </a:r>
      </a:p>
    </p188:txBody>
  </p188:cm>
</p188:cmLst>
</file>

<file path=ppt/comments/modernComment_103_72DAB89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D4A5370-3130-48CC-9E88-ABB845A163AA}" authorId="{CA200441-A0F6-53B2-CBA8-48E489AA8210}" created="2022-01-27T21:24:07.1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26936730" sldId="259"/>
      <ac:spMk id="4" creationId="{959BF418-FB5D-4151-B462-D490EE5DC087}"/>
    </ac:deMkLst>
    <p188:txBody>
      <a:bodyPr/>
      <a:lstStyle/>
      <a:p>
        <a:r>
          <a:rPr lang="en-US"/>
          <a:t>I could also show all the options and the pciture, depending on the space I have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CED1-F164-471F-B327-1519D953D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DC6CF-7FAD-40D1-B2CC-95D49845E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EFF8-02B1-4D95-9167-AFF20774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4C77-7521-4376-836D-5D0D3CC4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E68E-1B22-46A6-B0F0-FCAC3CF8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549B-8E8F-4404-B8DD-94846987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03241-1238-4AD2-ACE5-B661FCA50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62549-AB7D-4E8E-B2A6-B174678F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F029-9E9C-4F1B-9CDD-82636EB5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8693F-C79F-4F4D-80C8-8C00A32B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71811-9DC2-4006-AB42-18625C3AA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0F26A-DEA4-4DCB-B02F-DF82CF366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B6478-402D-4709-B0B8-3A2AC034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4574C-EA15-410B-9DA6-F03B69EA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12F66-3C5A-47F9-BB48-29E01D69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CBD9-C6D4-4C3E-89F0-368DC2E8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0E04-DDA6-4FD7-8F51-809E9DF3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21EF-7B2B-4199-8800-917282AA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BA23-C52E-447F-82E3-95DD3650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DA04-B32F-42D8-BFB8-8966175E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1987-B5FF-4617-8A4F-0FAA19AD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41957-018D-4C2B-9828-9A1BCFD2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AC94-A5A1-451F-BBDA-1C86275A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D1A38-3331-4B6D-948A-454A49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8C68-5792-4943-99B9-D627AD43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D4AC-0170-46BF-A726-8249E34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7910-8761-4801-A2CF-266B8DF24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89359-A25B-4D99-A1F5-FD6A47EE1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BA53-02F5-49EB-93A9-F1F50076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175A9-BB4C-41E6-B6B0-784A7A75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F245E-6B07-4CD1-9E8C-1D358220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1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99D9-3965-479A-A66A-9702849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66B1D-A5D1-422F-8946-9149C25D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6240B-DE05-4768-AA4E-7082CFDE6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EEDD1-33C1-4FCB-856A-B445546DE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8645E-C12A-4174-BD5E-9C48D7393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57E4E-3665-42F8-87E9-7AB717A4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9BAC1-AF43-40D5-BBE1-F6B4558A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F5FA0-4667-4F59-B4D3-DD3F3F8A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4BC9-9ED1-4E67-B6A3-A99B61E5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A6D8A-68B9-47AD-BA9C-FEFBAC47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FEF06-1432-4553-8668-6D9FC382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908D8-589B-4BAD-8A3B-B06A4B8D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3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076E6-F117-4B44-B5C4-F1C94230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60077-ED7C-4414-AF3C-701962E1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0A05D-4A71-4E2D-8E95-40BABD9C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9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E5D0-1198-433D-993E-14237EA0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919CA-B073-435A-BD94-4482C33B6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81BB4-A26D-40B0-B392-EE4E965E2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EB9B1-AE71-4377-B4D0-2AF5AAF2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9F829-9EC8-4E4C-AA5D-4E534904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0345-2D30-4ECE-A734-9CC55DAB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1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5BF4-BCE4-464A-A842-A92D8B85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C13AF-6153-4AFF-9D66-CB4CD4937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AA786-9CFE-4F17-82C1-FDE1F7402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8DF75-FAD9-4278-AC23-0FA90929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F0E08-752C-49BA-8027-8C5FF2A5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98CE9-6D47-4728-B905-6FD07C07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4ED52-F086-4980-BCC5-2AEA5A9C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F8D7-A9F1-4717-BEC0-329A22CA1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827AC-050A-4B1B-8822-250E7E454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06554-D6D7-4095-AA83-9EE32E570A1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BC11-BD84-422D-8AB8-67FA9C362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8960-D1E6-4E47-86BE-25497D952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microsoft.com/office/2018/10/relationships/comments" Target="../comments/modernComment_101_6ACFF7D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2_5E8F06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72DAB89A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42A2AF-57E8-4B2C-A5E2-360F9E24D29B}"/>
              </a:ext>
            </a:extLst>
          </p:cNvPr>
          <p:cNvSpPr txBox="1"/>
          <p:nvPr/>
        </p:nvSpPr>
        <p:spPr>
          <a:xfrm>
            <a:off x="459645" y="641022"/>
            <a:ext cx="501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your </a:t>
            </a:r>
            <a:r>
              <a:rPr lang="en-US" dirty="0" err="1"/>
              <a:t>Metamask</a:t>
            </a:r>
            <a:r>
              <a:rPr lang="en-US" dirty="0"/>
              <a:t> wallet / Connected to …</a:t>
            </a: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E39B6B66-9F0E-4750-B3F8-BC4C70AB7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0638" y="577056"/>
            <a:ext cx="497263" cy="497263"/>
          </a:xfrm>
          <a:prstGeom prst="rect">
            <a:avLst/>
          </a:prstGeom>
        </p:spPr>
      </p:pic>
      <p:pic>
        <p:nvPicPr>
          <p:cNvPr id="9" name="Graphic 8" descr="Network with solid fill">
            <a:extLst>
              <a:ext uri="{FF2B5EF4-FFF2-40B4-BE49-F238E27FC236}">
                <a16:creationId xmlns:a16="http://schemas.microsoft.com/office/drawing/2014/main" id="{5849FD01-7F9C-4363-9CE6-394C6F50F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5887" y="434787"/>
            <a:ext cx="727771" cy="727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846F8A-5FAC-481E-AA7F-99F2D6A194B7}"/>
              </a:ext>
            </a:extLst>
          </p:cNvPr>
          <p:cNvSpPr txBox="1"/>
          <p:nvPr/>
        </p:nvSpPr>
        <p:spPr>
          <a:xfrm>
            <a:off x="7554801" y="641022"/>
            <a:ext cx="343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to </a:t>
            </a:r>
            <a:r>
              <a:rPr lang="en-US" dirty="0" err="1"/>
              <a:t>ropsten</a:t>
            </a:r>
            <a:r>
              <a:rPr lang="en-US" dirty="0"/>
              <a:t>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ABB4B-DBBA-4B4E-A7E4-EF4E7B11EC2F}"/>
              </a:ext>
            </a:extLst>
          </p:cNvPr>
          <p:cNvSpPr txBox="1"/>
          <p:nvPr/>
        </p:nvSpPr>
        <p:spPr>
          <a:xfrm>
            <a:off x="459645" y="1672325"/>
            <a:ext cx="229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$QUIZ balance: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ECC442-B752-44D3-A88B-916B715BE36E}"/>
              </a:ext>
            </a:extLst>
          </p:cNvPr>
          <p:cNvSpPr txBox="1"/>
          <p:nvPr/>
        </p:nvSpPr>
        <p:spPr>
          <a:xfrm>
            <a:off x="2943683" y="1672325"/>
            <a:ext cx="34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</a:t>
            </a:r>
          </a:p>
        </p:txBody>
      </p:sp>
      <p:pic>
        <p:nvPicPr>
          <p:cNvPr id="14" name="Picture 13" descr="Sheet music with treble and bass clef, and illegible notes">
            <a:extLst>
              <a:ext uri="{FF2B5EF4-FFF2-40B4-BE49-F238E27FC236}">
                <a16:creationId xmlns:a16="http://schemas.microsoft.com/office/drawing/2014/main" id="{C561BE0C-BCB1-474F-862B-775878DFD3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980" y="3069655"/>
            <a:ext cx="3760170" cy="24974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CC3E7A-C488-4DE6-9588-020853ACD186}"/>
              </a:ext>
            </a:extLst>
          </p:cNvPr>
          <p:cNvSpPr txBox="1"/>
          <p:nvPr/>
        </p:nvSpPr>
        <p:spPr>
          <a:xfrm>
            <a:off x="5432175" y="2315526"/>
            <a:ext cx="1600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/>
              <a:t>Today</a:t>
            </a:r>
            <a:r>
              <a:rPr lang="en-US" dirty="0"/>
              <a:t>’s survey:</a:t>
            </a:r>
            <a:endParaRPr lang="es-AR" dirty="0"/>
          </a:p>
          <a:p>
            <a:pPr algn="ctr"/>
            <a:r>
              <a:rPr lang="en-US" dirty="0"/>
              <a:t>Music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7D3CDA-BB7A-4912-BF59-97AD2A9764A6}"/>
              </a:ext>
            </a:extLst>
          </p:cNvPr>
          <p:cNvSpPr/>
          <p:nvPr/>
        </p:nvSpPr>
        <p:spPr>
          <a:xfrm>
            <a:off x="5479064" y="5676706"/>
            <a:ext cx="1814131" cy="54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START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142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earded saxophonist wearing paisley scarf playing in street scene">
            <a:extLst>
              <a:ext uri="{FF2B5EF4-FFF2-40B4-BE49-F238E27FC236}">
                <a16:creationId xmlns:a16="http://schemas.microsoft.com/office/drawing/2014/main" id="{5F246B37-39EF-4780-A074-493413B8C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67" y="961533"/>
            <a:ext cx="2388124" cy="3582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FF3EA-1749-44B0-A99B-ADC9FE7C545D}"/>
              </a:ext>
            </a:extLst>
          </p:cNvPr>
          <p:cNvSpPr txBox="1"/>
          <p:nvPr/>
        </p:nvSpPr>
        <p:spPr>
          <a:xfrm>
            <a:off x="4468306" y="400639"/>
            <a:ext cx="312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Which</a:t>
            </a:r>
            <a:r>
              <a:rPr lang="en-US" dirty="0"/>
              <a:t> is your favorite genre?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DA3E05-EECF-4C97-9A0A-800437F051D9}"/>
              </a:ext>
            </a:extLst>
          </p:cNvPr>
          <p:cNvSpPr/>
          <p:nvPr/>
        </p:nvSpPr>
        <p:spPr>
          <a:xfrm>
            <a:off x="2057672" y="5092831"/>
            <a:ext cx="2243579" cy="7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JAZZ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E7DAF-82F7-4CE0-A8FB-AEA3FA6C6A03}"/>
              </a:ext>
            </a:extLst>
          </p:cNvPr>
          <p:cNvSpPr/>
          <p:nvPr/>
        </p:nvSpPr>
        <p:spPr>
          <a:xfrm>
            <a:off x="4864670" y="5092829"/>
            <a:ext cx="2243579" cy="7777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CA9CD6-551A-48B7-8CB7-0470F10B90F2}"/>
              </a:ext>
            </a:extLst>
          </p:cNvPr>
          <p:cNvSpPr/>
          <p:nvPr/>
        </p:nvSpPr>
        <p:spPr>
          <a:xfrm>
            <a:off x="7598005" y="5092829"/>
            <a:ext cx="2243579" cy="7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</a:t>
            </a:r>
          </a:p>
        </p:txBody>
      </p:sp>
      <p:pic>
        <p:nvPicPr>
          <p:cNvPr id="11" name="Graphic 10" descr="Clock with solid fill">
            <a:extLst>
              <a:ext uri="{FF2B5EF4-FFF2-40B4-BE49-F238E27FC236}">
                <a16:creationId xmlns:a16="http://schemas.microsoft.com/office/drawing/2014/main" id="{FD48ABAA-42AC-40D2-AC5B-11BE572CE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2688" y="6150219"/>
            <a:ext cx="567103" cy="567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AFD8CD-1199-46F6-BEB4-B2A0BE6A5CF3}"/>
              </a:ext>
            </a:extLst>
          </p:cNvPr>
          <p:cNvSpPr txBox="1"/>
          <p:nvPr/>
        </p:nvSpPr>
        <p:spPr>
          <a:xfrm>
            <a:off x="11342077" y="5780887"/>
            <a:ext cx="47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5’’</a:t>
            </a:r>
          </a:p>
        </p:txBody>
      </p:sp>
    </p:spTree>
    <p:extLst>
      <p:ext uri="{BB962C8B-B14F-4D97-AF65-F5344CB8AC3E}">
        <p14:creationId xmlns:p14="http://schemas.microsoft.com/office/powerpoint/2010/main" val="15864317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BF418-FB5D-4151-B462-D490EE5DC087}"/>
              </a:ext>
            </a:extLst>
          </p:cNvPr>
          <p:cNvSpPr txBox="1"/>
          <p:nvPr/>
        </p:nvSpPr>
        <p:spPr>
          <a:xfrm>
            <a:off x="391258" y="334108"/>
            <a:ext cx="429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2668E-5932-4283-9FD4-2A0DDF90EB2C}"/>
              </a:ext>
            </a:extLst>
          </p:cNvPr>
          <p:cNvSpPr txBox="1"/>
          <p:nvPr/>
        </p:nvSpPr>
        <p:spPr>
          <a:xfrm>
            <a:off x="298938" y="984738"/>
            <a:ext cx="9319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Which is your favorite genre? Rock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…? 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…? 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…? 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…? 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…? …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A029F0-EE1F-48C4-82EC-F12C2D58D705}"/>
              </a:ext>
            </a:extLst>
          </p:cNvPr>
          <p:cNvSpPr/>
          <p:nvPr/>
        </p:nvSpPr>
        <p:spPr>
          <a:xfrm>
            <a:off x="1249964" y="2888728"/>
            <a:ext cx="1814131" cy="54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367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NICOLAS TROZZO</dc:creator>
  <cp:lastModifiedBy>RAFAEL NICOLAS TROZZO</cp:lastModifiedBy>
  <cp:revision>3</cp:revision>
  <dcterms:created xsi:type="dcterms:W3CDTF">2022-01-27T21:04:37Z</dcterms:created>
  <dcterms:modified xsi:type="dcterms:W3CDTF">2022-01-29T04:30:02Z</dcterms:modified>
</cp:coreProperties>
</file>