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9211-D25C-4AD0-A1FA-7C357D3F8878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4F483-29ED-4FB8-9669-E24369602B9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616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¿Quién es?</a:t>
            </a:r>
            <a:r>
              <a:rPr lang="es-ES" dirty="0"/>
              <a:t>¿A que se dedican?</a:t>
            </a:r>
            <a:endParaRPr lang="es-CL" dirty="0"/>
          </a:p>
          <a:p>
            <a:r>
              <a:rPr lang="es-CL" dirty="0" err="1"/>
              <a:t>LicitaLab</a:t>
            </a:r>
            <a:r>
              <a:rPr lang="es-CL" dirty="0"/>
              <a:t> empresa que se encarga de entregar el servicio de una aplicación web con el mismo nombre, este software se encarga de obtener y entregar a sus clientes la informacion de licitaciones de mercado público, ayudándolos con diferentes algoritmos a entregar los resultados más correctos para ellos, así ayudándolos a agilizar su participación y obteniendo resultados más claros acorde a la necesidad de cada empresa, tienen diferentes planes para ellos y así van fidelizando clientes , también hacen seguimiento a las licitaciones que ellos postulan , dentro de ello también es posible postular directamente desde la aplicación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60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proyecto se desempeñará principalmente  en el área de desarrollo de aplicaciones móviles 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64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aplicación que no se logra utilizar correctamente en  un teléfono, imposibilitando la visión y además no es muy intuitiva , logrando así un funcionamiento mediocre, tiene páginas que no son responsive y se cortan ciertos elementos dando una aplicación poco visible y fácil de utilizar en un dispositivo móvil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78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objetivo general será realizar una aplicación móvil de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LicitaLab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que es una aplicación web ya existente que se encarga de trabajar con licitaciones de Mercado Publico.</a:t>
            </a:r>
          </a:p>
          <a:p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objetivos específicos que tenemos son abordar ciertas funcionales que tiene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LicitaLab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a la aplicación móvil y también un sistema de notificaciones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671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metodología que utilizaremos para este proyecto, es metodología ágil, donde en base a diferentes sprint, realizaremos la aplicación Mobile, abordaremos esta problemática, basándonos en diferentes fases, para así realizar entregables al cliente y puedan ver nuestro avance, nos conectaremos a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api’s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ellos ya tienen en este momento.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tareas las dividiremos de la siguiente manera: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-Nicolas Vidal Front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documentación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-Matías Cisternas Front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pruebas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Tendremos diferentes etapas que estarán basadas en sprint de 2 semanas, donde dividiremos las tareas en un trello utilizando la metodología scrum, para así dividirnos las tareas entre el dúo , el método de trabajo se basara en que discutiremos cuales serán las primeras tareas a realizar, para así comenzar a trabajar y lograr realizarlas en cada sprint para así ir haciendo los entregables definidos en cada sprint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041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730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678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32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02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970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05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387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712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970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ED88-57C2-EED1-1895-4BA339D32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APT </a:t>
            </a:r>
            <a:br>
              <a:rPr lang="es-CL" dirty="0"/>
            </a:br>
            <a:r>
              <a:rPr lang="es-CL" dirty="0" err="1"/>
              <a:t>LicitaLabMobile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07BD9-E63F-9F19-55DB-6458E233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" y="5271167"/>
            <a:ext cx="6495288" cy="1655762"/>
          </a:xfrm>
        </p:spPr>
        <p:txBody>
          <a:bodyPr>
            <a:normAutofit/>
          </a:bodyPr>
          <a:lstStyle/>
          <a:p>
            <a:r>
              <a:rPr lang="es-CL" sz="1400" dirty="0"/>
              <a:t>Integrantes:Matias Cisternas</a:t>
            </a:r>
          </a:p>
          <a:p>
            <a:r>
              <a:rPr lang="es-CL" sz="1400" dirty="0"/>
              <a:t>	    Nicolas Vidal </a:t>
            </a:r>
          </a:p>
          <a:p>
            <a:r>
              <a:rPr lang="es-CL" sz="1400" dirty="0"/>
              <a:t>           Carrera: Ingeniería en informática</a:t>
            </a:r>
          </a:p>
        </p:txBody>
      </p:sp>
      <p:pic>
        <p:nvPicPr>
          <p:cNvPr id="6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F13A1C91-9D5C-3733-8C1C-1D2D49BF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30" y="94576"/>
            <a:ext cx="3291092" cy="809917"/>
          </a:xfrm>
          <a:prstGeom prst="rect">
            <a:avLst/>
          </a:prstGeom>
        </p:spPr>
      </p:pic>
      <p:pic>
        <p:nvPicPr>
          <p:cNvPr id="7" name="Imagen 6" descr="Icono&#10;&#10;Descripción generada automáticamente con confianza baja">
            <a:extLst>
              <a:ext uri="{FF2B5EF4-FFF2-40B4-BE49-F238E27FC236}">
                <a16:creationId xmlns:a16="http://schemas.microsoft.com/office/drawing/2014/main" id="{6A03E9F2-B918-6A5A-CFAE-0DDC4B23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02"/>
            <a:ext cx="3256191" cy="664263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6E85F2A-0CEF-83C5-4617-3C0D07885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2542032"/>
            <a:ext cx="4448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03B9-E303-694C-F34E-BB76D547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8" y="259171"/>
            <a:ext cx="6227064" cy="1450757"/>
          </a:xfrm>
        </p:spPr>
        <p:txBody>
          <a:bodyPr/>
          <a:lstStyle/>
          <a:p>
            <a:r>
              <a:rPr lang="es-CL" dirty="0"/>
              <a:t>Gracias por escucharnos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E55DE9A-0F1D-EFEC-2A9D-60DC8257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50" y="1993390"/>
            <a:ext cx="3770378" cy="37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6333-A5F0-9EB9-F704-621C5F66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Nuestro cliente</a:t>
            </a:r>
          </a:p>
        </p:txBody>
      </p:sp>
      <p:pic>
        <p:nvPicPr>
          <p:cNvPr id="11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B6E50FC7-7EE9-8D59-54D7-048EB3D98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06" y="151137"/>
            <a:ext cx="3291092" cy="809917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7930CA-B008-6F6F-976C-564DC1C79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737360"/>
            <a:ext cx="6076950" cy="3839110"/>
          </a:xfrm>
          <a:prstGeom prst="rect">
            <a:avLst/>
          </a:prstGeom>
        </p:spPr>
      </p:pic>
      <p:pic>
        <p:nvPicPr>
          <p:cNvPr id="19" name="Imagen 18" descr="Icono&#10;&#10;Descripción generada automáticamente con confianza baja">
            <a:extLst>
              <a:ext uri="{FF2B5EF4-FFF2-40B4-BE49-F238E27FC236}">
                <a16:creationId xmlns:a16="http://schemas.microsoft.com/office/drawing/2014/main" id="{FEF06848-B80B-2873-A0A7-E59BA12E4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" y="60325"/>
            <a:ext cx="3256191" cy="66426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BD818A-49F2-6DD8-273D-C34930D13CDB}"/>
              </a:ext>
            </a:extLst>
          </p:cNvPr>
          <p:cNvSpPr txBox="1"/>
          <p:nvPr/>
        </p:nvSpPr>
        <p:spPr>
          <a:xfrm>
            <a:off x="1022985" y="1799194"/>
            <a:ext cx="4998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¿Quién es?</a:t>
            </a:r>
          </a:p>
          <a:p>
            <a:r>
              <a:rPr lang="es-ES" sz="2800" dirty="0"/>
              <a:t>¿A que se dedican?</a:t>
            </a:r>
            <a:endParaRPr lang="es-CL" sz="2800" dirty="0"/>
          </a:p>
        </p:txBody>
      </p:sp>
      <p:pic>
        <p:nvPicPr>
          <p:cNvPr id="22" name="Imagen 2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7E10CAD-306E-FC2D-835C-A7A9146AC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2" y="3429000"/>
            <a:ext cx="4065433" cy="8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76D2-2082-9FD5-7CDE-9CEF2473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334"/>
            <a:ext cx="10515600" cy="1325563"/>
          </a:xfrm>
        </p:spPr>
        <p:txBody>
          <a:bodyPr/>
          <a:lstStyle/>
          <a:p>
            <a:r>
              <a:rPr lang="es-CL" dirty="0"/>
              <a:t>		Descripción proyecto APT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D9C7C-19F2-6C53-41B2-DA9F1541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Nombre Proyecto : </a:t>
            </a:r>
            <a:r>
              <a:rPr lang="es-ES" dirty="0" err="1"/>
              <a:t>LicitaLabMobile</a:t>
            </a:r>
            <a:endParaRPr lang="es-ES" dirty="0"/>
          </a:p>
          <a:p>
            <a:r>
              <a:rPr lang="es-CL" dirty="0"/>
              <a:t>Área de desempeño: Desarrollo de aplicaciones móviles</a:t>
            </a:r>
          </a:p>
          <a:p>
            <a:r>
              <a:rPr lang="es-CL" dirty="0"/>
              <a:t>Competencias : Ofrecer propuesta de solución informática , Desarrollar una solución de software</a:t>
            </a:r>
            <a:r>
              <a:rPr lang="es-ES" dirty="0"/>
              <a:t>, construir modelos de datos. </a:t>
            </a:r>
            <a:endParaRPr lang="es-CL" dirty="0"/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6656A19C-C9C0-F26D-6FDE-F6D56342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908" y="6349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F4C64E9B-E12A-ABC7-6EF4-3D6AA724B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2" y="152003"/>
            <a:ext cx="3256191" cy="664263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29C8B1-EFFF-3E0F-1DDB-820055CD2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3291509"/>
            <a:ext cx="4654297" cy="29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4BD7-B0D2-D926-6F37-41BE3F08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742"/>
            <a:ext cx="10515600" cy="1325563"/>
          </a:xfrm>
        </p:spPr>
        <p:txBody>
          <a:bodyPr/>
          <a:lstStyle/>
          <a:p>
            <a:r>
              <a:rPr lang="es-CL" dirty="0"/>
              <a:t>		Fundamentos proyecto APT</a:t>
            </a:r>
          </a:p>
        </p:txBody>
      </p:sp>
      <p:pic>
        <p:nvPicPr>
          <p:cNvPr id="7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9C992B3-94F8-6BF5-50F8-D13E141D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52" y="1775645"/>
            <a:ext cx="1684433" cy="3743184"/>
          </a:xfrm>
        </p:spPr>
      </p:pic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ED2DC6A1-C759-F215-EA7D-BDB5748D4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81" y="68784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34DCD91D-2925-28C6-AF8B-33C2408AC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6" y="214438"/>
            <a:ext cx="3256191" cy="664263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17554E-9C18-3F67-A305-4F6411419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6" y="1775644"/>
            <a:ext cx="1684433" cy="3743185"/>
          </a:xfrm>
          <a:prstGeom prst="rect">
            <a:avLst/>
          </a:prstGeom>
        </p:spPr>
      </p:pic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7C4E68-F935-CC40-C655-2B408E43F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54" y="1775645"/>
            <a:ext cx="1712076" cy="3804613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3EAC82A-6C4C-2F47-EBF4-8F63520AB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880" y="1775645"/>
            <a:ext cx="1715920" cy="3813156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258AA46-0E2C-740F-66A2-64DC66F03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05" y="1779917"/>
            <a:ext cx="1712076" cy="380461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AC12D5E-8CA7-BB81-6271-2C9F94254B62}"/>
              </a:ext>
            </a:extLst>
          </p:cNvPr>
          <p:cNvSpPr txBox="1"/>
          <p:nvPr/>
        </p:nvSpPr>
        <p:spPr>
          <a:xfrm>
            <a:off x="302646" y="5779008"/>
            <a:ext cx="17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responsive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2ACE50-B37D-4963-FE11-23AB21BC0A3C}"/>
              </a:ext>
            </a:extLst>
          </p:cNvPr>
          <p:cNvSpPr txBox="1"/>
          <p:nvPr/>
        </p:nvSpPr>
        <p:spPr>
          <a:xfrm>
            <a:off x="4325392" y="57698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Letras diferente tamaño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2CBE74F-7C37-47CD-C86B-3DB3D04D0340}"/>
              </a:ext>
            </a:extLst>
          </p:cNvPr>
          <p:cNvSpPr txBox="1"/>
          <p:nvPr/>
        </p:nvSpPr>
        <p:spPr>
          <a:xfrm>
            <a:off x="9149936" y="5779008"/>
            <a:ext cx="26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Paginas incompletas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631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588A-E082-8161-185C-C130B830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s-CL" dirty="0"/>
              <a:t>				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C456-301D-0C7A-363C-14BF7DF9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ES" u="sng" dirty="0"/>
              <a:t>Funcionalidades a integrar:</a:t>
            </a:r>
          </a:p>
          <a:p>
            <a:r>
              <a:rPr lang="es-ES" dirty="0"/>
              <a:t>-DashBoard resumen </a:t>
            </a:r>
          </a:p>
          <a:p>
            <a:r>
              <a:rPr lang="es-ES" dirty="0"/>
              <a:t>-Seguimiento de Licitaciones</a:t>
            </a:r>
          </a:p>
          <a:p>
            <a:r>
              <a:rPr lang="es-ES" dirty="0"/>
              <a:t>-Detalle licitaciones</a:t>
            </a:r>
          </a:p>
          <a:p>
            <a:r>
              <a:rPr lang="es-ES" dirty="0"/>
              <a:t>-Postulaciones	</a:t>
            </a:r>
          </a:p>
          <a:p>
            <a:r>
              <a:rPr lang="es-ES" dirty="0"/>
              <a:t>-Ordenes de Compras</a:t>
            </a:r>
          </a:p>
          <a:p>
            <a:r>
              <a:rPr lang="es-ES" dirty="0"/>
              <a:t>-Perfil del usuario</a:t>
            </a:r>
          </a:p>
          <a:p>
            <a:r>
              <a:rPr lang="es-ES" dirty="0"/>
              <a:t>-Notificaciones</a:t>
            </a:r>
          </a:p>
          <a:p>
            <a:r>
              <a:rPr lang="es-CL" dirty="0"/>
              <a:t>+ Funcionalidades en conversación con el cliente.</a:t>
            </a:r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62B07BD2-D8A7-E64C-9D88-97E0A41E8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8894325A-E98B-0A95-17E6-B204AEA1A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08" y="104576"/>
            <a:ext cx="3256191" cy="6642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7655AD-D07B-DC15-A18F-83B162A14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652" y="2100263"/>
            <a:ext cx="7052617" cy="27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8311A-EF49-E9A0-F452-B6E93DC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	Metodología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0987D5B1-1D68-D291-95F0-90596524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3" y="1810512"/>
            <a:ext cx="3965081" cy="3948350"/>
          </a:xfrm>
        </p:spPr>
      </p:pic>
      <p:pic>
        <p:nvPicPr>
          <p:cNvPr id="7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1DAD0E97-A26C-513D-C9B9-DE8012B26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8" name="Imagen 7" descr="Icono&#10;&#10;Descripción generada automáticamente con confianza baja">
            <a:extLst>
              <a:ext uri="{FF2B5EF4-FFF2-40B4-BE49-F238E27FC236}">
                <a16:creationId xmlns:a16="http://schemas.microsoft.com/office/drawing/2014/main" id="{534A4EF9-49D4-0E7B-C15D-D77C12F03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76"/>
            <a:ext cx="3256191" cy="66426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3567BAF-1475-338C-B26F-DB0F220C1A18}"/>
              </a:ext>
            </a:extLst>
          </p:cNvPr>
          <p:cNvSpPr txBox="1"/>
          <p:nvPr/>
        </p:nvSpPr>
        <p:spPr>
          <a:xfrm>
            <a:off x="4818888" y="2542032"/>
            <a:ext cx="6803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-Metodología a utilizar será ágil scrum.</a:t>
            </a:r>
          </a:p>
          <a:p>
            <a:endParaRPr lang="es-ES" dirty="0"/>
          </a:p>
          <a:p>
            <a:r>
              <a:rPr lang="es-ES" dirty="0"/>
              <a:t>-Product backlog definido trello</a:t>
            </a:r>
          </a:p>
          <a:p>
            <a:endParaRPr lang="es-ES" dirty="0"/>
          </a:p>
          <a:p>
            <a:r>
              <a:rPr lang="es-ES" dirty="0"/>
              <a:t>-Tareas de desarrollo “Front </a:t>
            </a:r>
            <a:r>
              <a:rPr lang="es-ES" dirty="0" err="1"/>
              <a:t>end</a:t>
            </a:r>
            <a:r>
              <a:rPr lang="es-ES" dirty="0"/>
              <a:t>” , documentación y pruebas.</a:t>
            </a:r>
          </a:p>
          <a:p>
            <a:endParaRPr lang="es-ES" dirty="0"/>
          </a:p>
          <a:p>
            <a:r>
              <a:rPr lang="es-ES" dirty="0"/>
              <a:t>-Sprint de 2 semanas.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04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09814-7854-6C1D-7860-DE5B547E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	Evidencias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7DAB0-DA70-0A60-C924-45E20DC1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-</a:t>
            </a:r>
            <a:r>
              <a:rPr lang="es-CL" u="sng" dirty="0"/>
              <a:t>Documentos.</a:t>
            </a:r>
          </a:p>
          <a:p>
            <a:r>
              <a:rPr lang="es-CL" dirty="0"/>
              <a:t>-Acta constitución del Proyecto (inicio de proyecto)</a:t>
            </a:r>
          </a:p>
          <a:p>
            <a:r>
              <a:rPr lang="es-CL" dirty="0"/>
              <a:t>-Acta cierre </a:t>
            </a:r>
            <a:r>
              <a:rPr lang="es-CL"/>
              <a:t>de proyecto (fin)</a:t>
            </a:r>
            <a:endParaRPr lang="es-CL" dirty="0"/>
          </a:p>
          <a:p>
            <a:r>
              <a:rPr lang="es-CL" dirty="0"/>
              <a:t>-Product Backlog</a:t>
            </a:r>
          </a:p>
          <a:p>
            <a:r>
              <a:rPr lang="es-CL" dirty="0"/>
              <a:t>-Historias de usuario</a:t>
            </a:r>
          </a:p>
          <a:p>
            <a:r>
              <a:rPr lang="es-CL" dirty="0"/>
              <a:t>-Modelo de datos</a:t>
            </a:r>
          </a:p>
          <a:p>
            <a:r>
              <a:rPr lang="es-CL" dirty="0"/>
              <a:t>-Reporte ejecución de pruebas(cada final sprint avance)</a:t>
            </a:r>
          </a:p>
          <a:p>
            <a:r>
              <a:rPr lang="es-CL" dirty="0"/>
              <a:t>-Código (cada final sprint avance)</a:t>
            </a:r>
          </a:p>
          <a:p>
            <a:r>
              <a:rPr lang="es-CL" dirty="0"/>
              <a:t>-</a:t>
            </a:r>
            <a:r>
              <a:rPr lang="es-ES" dirty="0"/>
              <a:t>Requerimientos funcionales y no funcionales</a:t>
            </a:r>
          </a:p>
          <a:p>
            <a:r>
              <a:rPr lang="es-ES" dirty="0"/>
              <a:t>-Casos de prueba (cada final de sprint avance)</a:t>
            </a:r>
            <a:endParaRPr lang="es-CL" dirty="0"/>
          </a:p>
        </p:txBody>
      </p:sp>
      <p:pic>
        <p:nvPicPr>
          <p:cNvPr id="6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5154B2E1-C683-456B-2F56-BA1CBA75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631" y="0"/>
            <a:ext cx="3291092" cy="809917"/>
          </a:xfrm>
          <a:prstGeom prst="rect">
            <a:avLst/>
          </a:prstGeom>
        </p:spPr>
      </p:pic>
      <p:pic>
        <p:nvPicPr>
          <p:cNvPr id="7" name="Imagen 6" descr="Icono&#10;&#10;Descripción generada automáticamente con confianza baja">
            <a:extLst>
              <a:ext uri="{FF2B5EF4-FFF2-40B4-BE49-F238E27FC236}">
                <a16:creationId xmlns:a16="http://schemas.microsoft.com/office/drawing/2014/main" id="{5097D9DB-03C2-04D3-6296-1406759A1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71" y="145654"/>
            <a:ext cx="3256191" cy="664263"/>
          </a:xfrm>
          <a:prstGeom prst="rect">
            <a:avLst/>
          </a:prstGeom>
        </p:spPr>
      </p:pic>
      <p:pic>
        <p:nvPicPr>
          <p:cNvPr id="5" name="Imagen 4" descr="Mano de una persona con los brazos abiertos&#10;&#10;Descripción generada automáticamente con confianza baja">
            <a:extLst>
              <a:ext uri="{FF2B5EF4-FFF2-40B4-BE49-F238E27FC236}">
                <a16:creationId xmlns:a16="http://schemas.microsoft.com/office/drawing/2014/main" id="{4DD0D5A8-0FFB-40E9-C341-7F74224AF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33" y="1737360"/>
            <a:ext cx="4515612" cy="3010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275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262F-16AE-A493-3AC3-13774E5D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2D31D2-5D28-76B6-1BB6-BBBF0B07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43" y="3256849"/>
            <a:ext cx="3165792" cy="229207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47A365-7E2E-B0D4-5A51-1444B259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10" y="2044745"/>
            <a:ext cx="3530540" cy="1878348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2FACF75-DD39-F86E-922F-060806A4D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03" y="4685839"/>
            <a:ext cx="3760601" cy="1726177"/>
          </a:xfrm>
          <a:prstGeom prst="rect">
            <a:avLst/>
          </a:prstGeom>
        </p:spPr>
      </p:pic>
      <p:pic>
        <p:nvPicPr>
          <p:cNvPr id="10" name="Imagen 9" descr="Icono&#10;&#10;Descripción generada automáticamente con confianza baja">
            <a:extLst>
              <a:ext uri="{FF2B5EF4-FFF2-40B4-BE49-F238E27FC236}">
                <a16:creationId xmlns:a16="http://schemas.microsoft.com/office/drawing/2014/main" id="{5B1CC897-2655-356B-4745-D0AA512DB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2"/>
            <a:ext cx="3256191" cy="664263"/>
          </a:xfrm>
          <a:prstGeom prst="rect">
            <a:avLst/>
          </a:prstGeom>
        </p:spPr>
      </p:pic>
      <p:pic>
        <p:nvPicPr>
          <p:cNvPr id="11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5322D83D-FAC9-F2EE-1ABB-EFE9E9839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631" y="0"/>
            <a:ext cx="3291092" cy="809917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3467BB8A-2A16-194D-79BC-511A2636E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29" y="2044745"/>
            <a:ext cx="2499151" cy="24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34D2-84C3-705E-EC82-91976CD6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Conclusión</a:t>
            </a:r>
          </a:p>
        </p:txBody>
      </p:sp>
      <p:pic>
        <p:nvPicPr>
          <p:cNvPr id="9" name="Marcador de contenido 8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B7737761-A248-BAD8-F967-4B114E540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41" y="1864551"/>
            <a:ext cx="5224318" cy="4022725"/>
          </a:xfrm>
        </p:spPr>
      </p:pic>
    </p:spTree>
    <p:extLst>
      <p:ext uri="{BB962C8B-B14F-4D97-AF65-F5344CB8AC3E}">
        <p14:creationId xmlns:p14="http://schemas.microsoft.com/office/powerpoint/2010/main" val="629465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</TotalTime>
  <Words>631</Words>
  <Application>Microsoft Office PowerPoint</Application>
  <PresentationFormat>Panorámica</PresentationFormat>
  <Paragraphs>65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Calibri</vt:lpstr>
      <vt:lpstr>Calibri Light</vt:lpstr>
      <vt:lpstr>Retrospección</vt:lpstr>
      <vt:lpstr>Proyecto APT  LicitaLabMobile</vt:lpstr>
      <vt:lpstr>       Nuestro cliente</vt:lpstr>
      <vt:lpstr>  Descripción proyecto APT</vt:lpstr>
      <vt:lpstr>  Fundamentos proyecto APT</vt:lpstr>
      <vt:lpstr>    Objetivos</vt:lpstr>
      <vt:lpstr>    Metodología</vt:lpstr>
      <vt:lpstr>    Evidencias</vt:lpstr>
      <vt:lpstr>Tecnologías</vt:lpstr>
      <vt:lpstr>       Conclusión</vt:lpstr>
      <vt:lpstr>Gracias por escucharnos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. VIDAL MUNOZ</dc:creator>
  <cp:lastModifiedBy>NICOLAS . VIDAL MUNOZ</cp:lastModifiedBy>
  <cp:revision>5</cp:revision>
  <dcterms:created xsi:type="dcterms:W3CDTF">2024-09-11T19:29:15Z</dcterms:created>
  <dcterms:modified xsi:type="dcterms:W3CDTF">2024-09-12T18:36:12Z</dcterms:modified>
</cp:coreProperties>
</file>