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Aigner" userId="517b8edceb8ceb88" providerId="LiveId" clId="{456D836D-75CD-466A-BE9E-4FD7523C277E}"/>
    <pc:docChg chg="modSld">
      <pc:chgData name="Florian Aigner" userId="517b8edceb8ceb88" providerId="LiveId" clId="{456D836D-75CD-466A-BE9E-4FD7523C277E}" dt="2025-10-26T12:00:44.988" v="32" actId="20577"/>
      <pc:docMkLst>
        <pc:docMk/>
      </pc:docMkLst>
      <pc:sldChg chg="modSp mod">
        <pc:chgData name="Florian Aigner" userId="517b8edceb8ceb88" providerId="LiveId" clId="{456D836D-75CD-466A-BE9E-4FD7523C277E}" dt="2025-10-26T12:00:44.988" v="32" actId="20577"/>
        <pc:sldMkLst>
          <pc:docMk/>
          <pc:sldMk cId="3735560788" sldId="261"/>
        </pc:sldMkLst>
        <pc:spChg chg="mod">
          <ac:chgData name="Florian Aigner" userId="517b8edceb8ceb88" providerId="LiveId" clId="{456D836D-75CD-466A-BE9E-4FD7523C277E}" dt="2025-10-26T12:00:44.988" v="32" actId="20577"/>
          <ac:spMkLst>
            <pc:docMk/>
            <pc:sldMk cId="3735560788" sldId="261"/>
            <ac:spMk id="3" creationId="{BA9C7C6E-B2E8-5C23-53EB-8C728000B150}"/>
          </ac:spMkLst>
        </pc:spChg>
      </pc:sldChg>
    </pc:docChg>
  </pc:docChgLst>
  <pc:docChgLst>
    <pc:chgData name="nico wall" userId="ce64b8635e5f92fb" providerId="LiveId" clId="{F1D3592B-0277-4B0C-BA3C-ADA0D40C97C1}"/>
    <pc:docChg chg="modSld">
      <pc:chgData name="nico wall" userId="ce64b8635e5f92fb" providerId="LiveId" clId="{F1D3592B-0277-4B0C-BA3C-ADA0D40C97C1}" dt="2025-10-21T13:58:03.559" v="140" actId="20577"/>
      <pc:docMkLst>
        <pc:docMk/>
      </pc:docMkLst>
      <pc:sldChg chg="modSp mod">
        <pc:chgData name="nico wall" userId="ce64b8635e5f92fb" providerId="LiveId" clId="{F1D3592B-0277-4B0C-BA3C-ADA0D40C97C1}" dt="2025-10-21T13:58:03.559" v="140" actId="20577"/>
        <pc:sldMkLst>
          <pc:docMk/>
          <pc:sldMk cId="734930443" sldId="262"/>
        </pc:sldMkLst>
        <pc:spChg chg="mod">
          <ac:chgData name="nico wall" userId="ce64b8635e5f92fb" providerId="LiveId" clId="{F1D3592B-0277-4B0C-BA3C-ADA0D40C97C1}" dt="2025-10-21T13:58:03.559" v="140" actId="20577"/>
          <ac:spMkLst>
            <pc:docMk/>
            <pc:sldMk cId="734930443" sldId="262"/>
            <ac:spMk id="3" creationId="{DA7ABF93-A99D-F8AB-A30E-907EC51CDB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A8BC0F-7051-EEFE-00C9-656FD14D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de-AT" sz="4400" dirty="0"/>
              <a:t>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66953C-E42C-9E70-EF93-B156D875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854983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Aigner Florian</a:t>
            </a:r>
          </a:p>
          <a:p>
            <a:pPr algn="l"/>
            <a:r>
              <a:rPr lang="de-AT" dirty="0" err="1"/>
              <a:t>Burek</a:t>
            </a:r>
            <a:r>
              <a:rPr lang="de-AT" dirty="0"/>
              <a:t> </a:t>
            </a:r>
            <a:r>
              <a:rPr lang="de-AT" dirty="0" err="1"/>
              <a:t>Ajna</a:t>
            </a:r>
            <a:endParaRPr lang="de-AT" dirty="0"/>
          </a:p>
          <a:p>
            <a:pPr algn="l"/>
            <a:r>
              <a:rPr lang="de-AT" dirty="0" err="1"/>
              <a:t>Mujadidi</a:t>
            </a:r>
            <a:r>
              <a:rPr lang="de-AT" dirty="0"/>
              <a:t> Farhad</a:t>
            </a:r>
          </a:p>
          <a:p>
            <a:pPr algn="l"/>
            <a:r>
              <a:rPr lang="de-AT" dirty="0"/>
              <a:t>Wall Nico</a:t>
            </a:r>
          </a:p>
        </p:txBody>
      </p:sp>
      <p:pic>
        <p:nvPicPr>
          <p:cNvPr id="6" name="Grafik 5" descr="Ein Bild, das Text, Logo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23B60ABA-7C52-DC32-B0A0-30C9B8FFB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9" r="-2" b="-2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2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77491-8793-AFDC-6842-41E4F478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Problemstellung</a:t>
            </a:r>
            <a:br>
              <a:rPr lang="de-AT" dirty="0"/>
            </a:br>
            <a:endParaRPr lang="de-AT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FB8659-19FE-98B9-5E7F-639F88D38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461461"/>
            <a:ext cx="1099050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Viele wissen nicht, was sie mit den vorhandenen Zutaten kochen sollen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Filterfunktionalität (vegan, vegetarisch, ohne bestimmte Zutaten)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dirty="0">
                <a:latin typeface="Neue Haas Grotesk Text Pro (Textkörper)"/>
              </a:rPr>
              <a:t> </a:t>
            </a: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funktionieren mehr schlecht als recht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Nutzer müssen lange suchen, um ein passendes Rezept zu finden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Es fehlt eine intelligente, personalisierte Rezeptsuche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Ziel:</a:t>
            </a: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Lebensmittelverschwendung vermeiden durch bessere Nutzung vorhandener Zutaten</a:t>
            </a:r>
          </a:p>
        </p:txBody>
      </p:sp>
    </p:spTree>
    <p:extLst>
      <p:ext uri="{BB962C8B-B14F-4D97-AF65-F5344CB8AC3E}">
        <p14:creationId xmlns:p14="http://schemas.microsoft.com/office/powerpoint/2010/main" val="161550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B536D-B596-FDB7-CD28-2A82B291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Funktionsumfang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A6CCB-DDB6-FE82-B0E2-82C5A4DD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Freitextsuche (Wie Google)</a:t>
            </a:r>
          </a:p>
          <a:p>
            <a:endParaRPr lang="de-AT" dirty="0"/>
          </a:p>
          <a:p>
            <a:r>
              <a:rPr lang="de-AT" dirty="0"/>
              <a:t>Filtermöglichkeit</a:t>
            </a:r>
          </a:p>
          <a:p>
            <a:endParaRPr lang="de-AT" dirty="0"/>
          </a:p>
          <a:p>
            <a:r>
              <a:rPr lang="de-AT" dirty="0"/>
              <a:t>Gibt Beschreibung (Art der Suppe) zur Suppe, gesamte Rezeptur, Anleitung zum Kochen und eventuell visuelle Ausgabe. 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3020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4005D-7311-A488-F9BB-1486766E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D5F956-A880-B10A-5194-D5D2D929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Interaktion mit dem Benutzer</a:t>
            </a:r>
          </a:p>
        </p:txBody>
      </p:sp>
      <p:pic>
        <p:nvPicPr>
          <p:cNvPr id="5" name="Inhaltsplatzhalter 4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58D8B427-23E2-64D8-55D7-D0F006859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4" y="198672"/>
            <a:ext cx="5055463" cy="64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480E-DD7F-F3EC-A946-47CA23DC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9FCC7-B74A-1B95-2D15-33348BF2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Must-haves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177289-C9C7-0B99-F7BC-C71ECF2F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410731"/>
            <a:ext cx="10653579" cy="5229555"/>
          </a:xfrm>
        </p:spPr>
        <p:txBody>
          <a:bodyPr>
            <a:normAutofit/>
          </a:bodyPr>
          <a:lstStyle/>
          <a:p>
            <a:r>
              <a:rPr lang="de-DE" sz="2100" dirty="0"/>
              <a:t>Rezeptsuche Freitext</a:t>
            </a:r>
          </a:p>
          <a:p>
            <a:r>
              <a:rPr lang="de-DE" sz="2100" dirty="0"/>
              <a:t>Filter: vegan / vegetarisch / alles</a:t>
            </a:r>
          </a:p>
          <a:p>
            <a:r>
              <a:rPr lang="de-DE" sz="2100" dirty="0"/>
              <a:t>Ergebnisliste mit Bild, Zeit &amp; Zutatenübersicht</a:t>
            </a:r>
          </a:p>
          <a:p>
            <a:r>
              <a:rPr lang="de-DE" sz="2100" dirty="0"/>
              <a:t>Detailseite mit Rezeptschritten &amp; Nährwerten</a:t>
            </a:r>
          </a:p>
          <a:p>
            <a:r>
              <a:rPr lang="de-DE" sz="2100" dirty="0"/>
              <a:t>Favoritenfunktion (Rezepte speichern)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78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CC077-C75E-6A3C-D43B-93AC4A17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Nice-to-</a:t>
            </a:r>
            <a:r>
              <a:rPr lang="de-AT" dirty="0" err="1"/>
              <a:t>haves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ABF93-A99D-F8AB-A30E-907EC51C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Performanceoptimierung (schnellere Ladezeiten, Prompts kürzen wenn diese zu groß werden)</a:t>
            </a:r>
          </a:p>
          <a:p>
            <a:r>
              <a:rPr lang="de-AT" dirty="0"/>
              <a:t>Beobachtbarkeit (Logs &amp; Tracing zur Fehleranalyse)</a:t>
            </a:r>
          </a:p>
          <a:p>
            <a:r>
              <a:rPr lang="de-AT" dirty="0"/>
              <a:t>Suchverlauf (letzte Anfragen &amp; Favoriten abrufbar)</a:t>
            </a:r>
          </a:p>
          <a:p>
            <a:r>
              <a:rPr lang="de-AT" dirty="0"/>
              <a:t>Werbung (seitlich)</a:t>
            </a:r>
          </a:p>
          <a:p>
            <a:r>
              <a:rPr lang="de-AT" dirty="0"/>
              <a:t>Ausgabe in Verbindung mit den Favoriten (ähnelnde Ausgaben wie in Favoriten)</a:t>
            </a:r>
          </a:p>
          <a:p>
            <a:r>
              <a:rPr lang="de-AT" dirty="0"/>
              <a:t>Wenn Prompts vom User zu groß werden, diese zu kürzen damit es schneller lädt</a:t>
            </a:r>
          </a:p>
          <a:p>
            <a:r>
              <a:rPr lang="de-DE" dirty="0"/>
              <a:t>Sternebewertung (z. B. Schwierigkeit)</a:t>
            </a:r>
          </a:p>
          <a:p>
            <a:r>
              <a:rPr lang="de-DE"/>
              <a:t>Einkaufsliste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3493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6E4E0-D603-7938-BCDD-E884E5113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CD498-ED1D-3B57-BDEB-B50374E0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Systemarchitektur &amp; Technologieauswahl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C7C6E-B2E8-5C23-53EB-8C728000B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5532"/>
            <a:ext cx="10653579" cy="4593828"/>
          </a:xfrm>
        </p:spPr>
        <p:txBody>
          <a:bodyPr>
            <a:normAutofit/>
          </a:bodyPr>
          <a:lstStyle/>
          <a:p>
            <a:r>
              <a:rPr lang="de-AT" b="1" dirty="0"/>
              <a:t>Architekturüberblick</a:t>
            </a:r>
            <a:endParaRPr lang="de-AT" dirty="0"/>
          </a:p>
          <a:p>
            <a:r>
              <a:rPr lang="de-AT" b="1" dirty="0"/>
              <a:t>Client–Server-Architektur</a:t>
            </a:r>
            <a:endParaRPr lang="de-AT" dirty="0"/>
          </a:p>
          <a:p>
            <a:r>
              <a:rPr lang="de-AT" b="1" dirty="0"/>
              <a:t>Frontend:</a:t>
            </a:r>
            <a:r>
              <a:rPr lang="de-AT" dirty="0"/>
              <a:t> React (</a:t>
            </a:r>
            <a:r>
              <a:rPr lang="de-AT" dirty="0" err="1"/>
              <a:t>TypeScript</a:t>
            </a:r>
            <a:r>
              <a:rPr lang="de-AT" dirty="0"/>
              <a:t>)</a:t>
            </a:r>
          </a:p>
          <a:p>
            <a:r>
              <a:rPr lang="de-AT" b="1" dirty="0"/>
              <a:t>Backend:</a:t>
            </a:r>
            <a:r>
              <a:rPr lang="de-AT" dirty="0"/>
              <a:t> Python </a:t>
            </a:r>
            <a:r>
              <a:rPr lang="de-AT" b="1" dirty="0"/>
              <a:t>oder</a:t>
            </a:r>
            <a:r>
              <a:rPr lang="de-AT" dirty="0"/>
              <a:t> Java</a:t>
            </a:r>
          </a:p>
          <a:p>
            <a:r>
              <a:rPr lang="de-AT" b="1" dirty="0"/>
              <a:t>Externe Schnittstellen:</a:t>
            </a:r>
            <a:endParaRPr lang="de-AT" dirty="0"/>
          </a:p>
          <a:p>
            <a:pPr lvl="1"/>
            <a:r>
              <a:rPr lang="de-AT" b="1" dirty="0"/>
              <a:t>Gemini LLM (Google AI)</a:t>
            </a:r>
            <a:r>
              <a:rPr lang="de-AT" dirty="0"/>
              <a:t> – generiert personalisierte Rezeptvorschläge und Erklärungen</a:t>
            </a:r>
          </a:p>
          <a:p>
            <a:pPr lvl="1"/>
            <a:r>
              <a:rPr lang="de-AT" b="1" dirty="0" err="1"/>
              <a:t>Spoonacular</a:t>
            </a:r>
            <a:r>
              <a:rPr lang="de-AT" b="1" dirty="0"/>
              <a:t> API (Food API)</a:t>
            </a:r>
          </a:p>
          <a:p>
            <a:r>
              <a:rPr lang="de-AT" b="1" dirty="0"/>
              <a:t>Datenbank:</a:t>
            </a:r>
            <a:r>
              <a:rPr lang="de-AT" dirty="0"/>
              <a:t> </a:t>
            </a:r>
            <a:r>
              <a:rPr lang="de-AT" dirty="0" err="1"/>
              <a:t>Supabase</a:t>
            </a:r>
            <a:r>
              <a:rPr lang="de-AT" dirty="0"/>
              <a:t> (PostgreSQL) oder SQLite</a:t>
            </a:r>
          </a:p>
          <a:p>
            <a:r>
              <a:rPr lang="de-AT" b="1" dirty="0"/>
              <a:t>Ziel:</a:t>
            </a:r>
            <a:r>
              <a:rPr lang="de-AT" dirty="0"/>
              <a:t> Kombination strukturierter Rezeptdaten mit KI-gestützter, semantischer Suche (RAG)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556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9B41A-51A8-2B59-52C9-0A7ADFE89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7130C2-5A83-6D07-4FCC-88DD0DA92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03633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Neue Haas Grotesk Text Pro</vt:lpstr>
      <vt:lpstr>Neue Haas Grotesk Text Pro (Textkörper)</vt:lpstr>
      <vt:lpstr>VanillaVTI</vt:lpstr>
      <vt:lpstr>Konzept</vt:lpstr>
      <vt:lpstr>Problemstellung </vt:lpstr>
      <vt:lpstr>Funktionsumfang</vt:lpstr>
      <vt:lpstr>Interaktion mit dem Benutzer</vt:lpstr>
      <vt:lpstr>Must-haves</vt:lpstr>
      <vt:lpstr>Nice-to-haves</vt:lpstr>
      <vt:lpstr>Systemarchitektur &amp; Technologieauswahl 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Wall Nico</dc:creator>
  <cp:lastModifiedBy>Florian Aigner</cp:lastModifiedBy>
  <cp:revision>2</cp:revision>
  <dcterms:created xsi:type="dcterms:W3CDTF">2025-10-09T10:16:40Z</dcterms:created>
  <dcterms:modified xsi:type="dcterms:W3CDTF">2025-10-26T12:00:48Z</dcterms:modified>
</cp:coreProperties>
</file>