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4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outlineViewPr>
    <p:cViewPr>
      <p:scale>
        <a:sx n="33" d="100"/>
        <a:sy n="33" d="100"/>
      </p:scale>
      <p:origin x="0" y="-290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5148-521C-4A16-AF0D-7CE79EFB38E5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3978-DC12-4059-B464-F9DA39C5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8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53978-DC12-4059-B464-F9DA39C572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986397" y="578171"/>
            <a:ext cx="1949100" cy="2141211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364667" y="2640033"/>
            <a:ext cx="7462800" cy="89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364667" y="3552568"/>
            <a:ext cx="74628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10062169" y="4833925"/>
            <a:ext cx="1085385" cy="136293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10662533" y="5726429"/>
            <a:ext cx="247560" cy="44764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450936" y="4656294"/>
            <a:ext cx="1108065" cy="128181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818716" y="3831037"/>
            <a:ext cx="371120" cy="57460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016333" y="616327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772882" y="6015481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746073" y="60599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280983" y="889496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0487272" y="822701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3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156" name="Google Shape;156;p12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91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 - Half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6117867" y="849515"/>
            <a:ext cx="5608848" cy="5482596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5836383" y="575418"/>
            <a:ext cx="5814403" cy="5707165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6626279" y="1272902"/>
            <a:ext cx="267959" cy="230468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10414313" y="5279020"/>
            <a:ext cx="720367" cy="352413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46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2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AAED-078C-4C5E-8FE6-45CA98E8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E2109-9798-433A-9463-957B7855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F59D-9B6E-4702-9E81-9F3F9BCC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03B-890A-40FC-A657-0AEE44EDBB3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5CCE-D628-4009-99DE-2BA2AE67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9935-2EA0-411C-9BA0-3586759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2281785" y="1406383"/>
            <a:ext cx="3939" cy="1863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53255" y="674684"/>
            <a:ext cx="10558975" cy="5828245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705895" y="466400"/>
            <a:ext cx="10750127" cy="6016339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733633" y="491494"/>
            <a:ext cx="1170972" cy="83671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2285733" y="1582433"/>
            <a:ext cx="7620400" cy="36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1219170" lvl="1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✗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828754" lvl="2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2438339" lvl="3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3047924" lvl="4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3657509" lvl="5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4267093" lvl="6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●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4876678" lvl="7" indent="-541853" algn="ctr" rtl="0">
              <a:spcBef>
                <a:spcPts val="1333"/>
              </a:spcBef>
              <a:spcAft>
                <a:spcPts val="0"/>
              </a:spcAft>
              <a:buSzPts val="2800"/>
              <a:buFont typeface="Nunito SemiBold"/>
              <a:buChar char="○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5486263" lvl="8" indent="-541853" algn="ctr" rtl="0">
              <a:spcBef>
                <a:spcPts val="1333"/>
              </a:spcBef>
              <a:spcAft>
                <a:spcPts val="1333"/>
              </a:spcAft>
              <a:buSzPts val="2800"/>
              <a:buFont typeface="Nunito SemiBold"/>
              <a:buChar char="■"/>
              <a:defRPr sz="3733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Google Shape;48;p4"/>
          <p:cNvSpPr/>
          <p:nvPr/>
        </p:nvSpPr>
        <p:spPr>
          <a:xfrm rot="-10653455">
            <a:off x="411872" y="4549353"/>
            <a:ext cx="1086664" cy="136454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11052895" y="3822455"/>
            <a:ext cx="720159" cy="352312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8345524" y="-158950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8612885" y="97747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648134" y="338347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679413" y="307517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4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1219170" lvl="1" indent="-491054" rtl="0">
              <a:spcBef>
                <a:spcPts val="1333"/>
              </a:spcBef>
              <a:spcAft>
                <a:spcPts val="0"/>
              </a:spcAft>
              <a:buSzPts val="2200"/>
              <a:buChar char="✗"/>
              <a:defRPr/>
            </a:lvl2pPr>
            <a:lvl3pPr marL="1828754" lvl="2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 rtl="0">
              <a:spcBef>
                <a:spcPts val="1333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 rtl="0">
              <a:spcBef>
                <a:spcPts val="1333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 rtl="0">
              <a:spcBef>
                <a:spcPts val="1333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 rtl="0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61" name="Google Shape;61;p5"/>
          <p:cNvSpPr/>
          <p:nvPr/>
        </p:nvSpPr>
        <p:spPr>
          <a:xfrm>
            <a:off x="4287149" y="49492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6260340" y="53941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1437699" y="39432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471862" y="6143069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92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6"/>
          <p:cNvSpPr/>
          <p:nvPr/>
        </p:nvSpPr>
        <p:spPr>
          <a:xfrm rot="10800000">
            <a:off x="637494" y="665999"/>
            <a:ext cx="5188773" cy="585260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479518" y="494934"/>
            <a:ext cx="5158861" cy="5867065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1177833" y="1339984"/>
            <a:ext cx="3839200" cy="12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1178033" y="2771217"/>
            <a:ext cx="3839200" cy="27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75" name="Google Shape;75;p6"/>
          <p:cNvSpPr/>
          <p:nvPr/>
        </p:nvSpPr>
        <p:spPr>
          <a:xfrm rot="5400000">
            <a:off x="4819390" y="3442248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5540742" y="46971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723383" y="5986900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330190" y="549114"/>
            <a:ext cx="994517" cy="1033772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3993032" y="400739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994262" y="6170762"/>
            <a:ext cx="1135532" cy="20688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727688" y="6240338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86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6149152" y="2008467"/>
            <a:ext cx="4003600" cy="36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✗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90" name="Google Shape;90;p7"/>
          <p:cNvSpPr/>
          <p:nvPr/>
        </p:nvSpPr>
        <p:spPr>
          <a:xfrm>
            <a:off x="10851766" y="316035"/>
            <a:ext cx="985341" cy="1237312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11396892" y="3796060"/>
            <a:ext cx="349497" cy="308144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902355" y="6299608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7158362" y="6340678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7384870" y="6340232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63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4533851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7483468" y="2008467"/>
            <a:ext cx="2669200" cy="37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11663971" y="1555035"/>
            <a:ext cx="151213" cy="12729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11831130" y="2153643"/>
            <a:ext cx="107325" cy="532427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4203022" y="508141"/>
            <a:ext cx="1184197" cy="81987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5459028" y="549211"/>
            <a:ext cx="115853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85536" y="548765"/>
            <a:ext cx="399637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9788" y="4545749"/>
            <a:ext cx="908759" cy="285993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8122707" y="6354739"/>
            <a:ext cx="1174159" cy="63036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8623179" y="6496483"/>
            <a:ext cx="380520" cy="46856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0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856701" y="442364"/>
            <a:ext cx="9257791" cy="1237008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120" name="Google Shape;120;p9"/>
          <p:cNvSpPr/>
          <p:nvPr/>
        </p:nvSpPr>
        <p:spPr>
          <a:xfrm>
            <a:off x="434048" y="1370193"/>
            <a:ext cx="151107" cy="1272065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342669" y="1494769"/>
            <a:ext cx="107249" cy="532052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880749" y="503913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5853940" y="548403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326324" y="5459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11499550" y="2342806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6205899" y="6073993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4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10663059" y="4753112"/>
            <a:ext cx="1217088" cy="1237712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856700" y="5622168"/>
            <a:ext cx="7853765" cy="750185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097435" y="5682411"/>
            <a:ext cx="7363600" cy="52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135" name="Google Shape;135;p10"/>
          <p:cNvSpPr/>
          <p:nvPr/>
        </p:nvSpPr>
        <p:spPr>
          <a:xfrm rot="5400000">
            <a:off x="416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337132" y="5811193"/>
            <a:ext cx="387347" cy="30844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90359" y="6017223"/>
            <a:ext cx="176653" cy="121715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6578987" y="484853"/>
            <a:ext cx="1184192" cy="81985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7835157" y="490943"/>
            <a:ext cx="115852" cy="41572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8061517" y="472613"/>
            <a:ext cx="399635" cy="5424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11040351" y="3327685"/>
            <a:ext cx="1134187" cy="206636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 - Ligh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  <p:sp>
        <p:nvSpPr>
          <p:cNvPr id="144" name="Google Shape;144;p11"/>
          <p:cNvSpPr/>
          <p:nvPr/>
        </p:nvSpPr>
        <p:spPr>
          <a:xfrm>
            <a:off x="490926" y="562837"/>
            <a:ext cx="11173145" cy="5736772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3165457" y="5744019"/>
            <a:ext cx="151047" cy="127156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951902" y="6246239"/>
            <a:ext cx="107207" cy="53184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7453534" y="398834"/>
            <a:ext cx="720335" cy="3523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11162116" y="529829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11368405" y="463034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441550" y="2665959"/>
            <a:ext cx="282121" cy="357283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419718" y="4779372"/>
            <a:ext cx="267869" cy="230389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10470846" y="4989089"/>
            <a:ext cx="1085543" cy="1363137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407224" y="406148"/>
            <a:ext cx="995005" cy="103428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5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77833" y="911467"/>
            <a:ext cx="8568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84233" y="2008467"/>
            <a:ext cx="8568400" cy="3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257835"/>
            <a:ext cx="7316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20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14C1ED4B-4942-4477-B3DC-61144C9D8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3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6720" y="1901301"/>
            <a:ext cx="9448799" cy="3693200"/>
          </a:xfrm>
        </p:spPr>
        <p:txBody>
          <a:bodyPr wrap="square" anchor="ctr"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IN" sz="4400" b="1" dirty="0">
                <a:effectLst/>
                <a:latin typeface="Arial Rounded MT Bold" panose="020F0704030504030204" pitchFamily="34" charset="0"/>
              </a:rPr>
              <a:t>Describe your first day at school.</a:t>
            </a:r>
            <a:br>
              <a:rPr lang="en-US" sz="4400" dirty="0">
                <a:effectLst/>
              </a:rPr>
            </a:br>
            <a:r>
              <a:rPr lang="en-IN" sz="4400" dirty="0">
                <a:effectLst/>
              </a:rPr>
              <a:t>Where it was?</a:t>
            </a:r>
            <a:br>
              <a:rPr lang="en-US" sz="4400" dirty="0">
                <a:effectLst/>
              </a:rPr>
            </a:br>
            <a:r>
              <a:rPr lang="en-IN" sz="4400" dirty="0">
                <a:effectLst/>
              </a:rPr>
              <a:t>What happened?</a:t>
            </a:r>
            <a:br>
              <a:rPr lang="en-US" sz="4400" dirty="0">
                <a:effectLst/>
              </a:rPr>
            </a:br>
            <a:r>
              <a:rPr lang="en-IN" sz="4400" dirty="0">
                <a:effectLst/>
              </a:rPr>
              <a:t>Explain how you felt?</a:t>
            </a:r>
            <a:br>
              <a:rPr lang="en-US" sz="4400" dirty="0">
                <a:effectLst/>
              </a:rPr>
            </a:br>
            <a:endParaRPr lang="en-US" sz="44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B51AA3-D594-462A-8286-479E6D07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39" y="3893327"/>
            <a:ext cx="1788751" cy="17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8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910" y="1617784"/>
            <a:ext cx="9448799" cy="4217878"/>
          </a:xfrm>
        </p:spPr>
        <p:txBody>
          <a:bodyPr wrap="square" anchor="ctr"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 startAt="2"/>
            </a:pPr>
            <a:r>
              <a:rPr lang="en-IN" sz="4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2.Describe an aquatic animal.</a:t>
            </a:r>
            <a:endParaRPr lang="en-US" sz="4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4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What it looks like?</a:t>
            </a:r>
            <a:endParaRPr lang="en-US" sz="4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4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When you saw it?</a:t>
            </a:r>
            <a:endParaRPr lang="en-US" sz="4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4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Where you saw it?</a:t>
            </a:r>
            <a:endParaRPr lang="en-US" sz="4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4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Explain why it is interesting?</a:t>
            </a:r>
            <a:endParaRPr lang="en-US" sz="4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44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 </a:t>
            </a:r>
            <a:endParaRPr lang="en-US" sz="44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7B51AA3-D594-462A-8286-479E6D07F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09" y="3913424"/>
            <a:ext cx="1788751" cy="178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6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827" y="1425569"/>
            <a:ext cx="9448799" cy="4006862"/>
          </a:xfrm>
        </p:spPr>
        <p:txBody>
          <a:bodyPr wrap="square" anchor="ctr">
            <a:noAutofit/>
          </a:bodyPr>
          <a:lstStyle/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What it looks like?</a:t>
            </a: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appearance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how small or big it is, extra features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What it resembles(example mentioned in next slide)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4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4423" y="1958131"/>
            <a:ext cx="7884605" cy="4006862"/>
          </a:xfrm>
        </p:spPr>
        <p:txBody>
          <a:bodyPr wrap="square" anchor="ctr">
            <a:noAutofit/>
          </a:bodyPr>
          <a:lstStyle/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When/Where you saw it? </a:t>
            </a: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Mention the period when you saw it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For example,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before a year,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Just before lockdown I watched a live show,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During a visit to the XYZ place,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 etcetera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Note: aquatic animal like shark can not be seen in </a:t>
            </a: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None/>
            </a:pPr>
            <a:r>
              <a:rPr lang="en-IN" sz="2000" dirty="0">
                <a:solidFill>
                  <a:srgbClr val="FF000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	       the water show, SO be realistic.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475" y="1336431"/>
            <a:ext cx="7244861" cy="4096000"/>
          </a:xfrm>
        </p:spPr>
        <p:txBody>
          <a:bodyPr wrap="square" anchor="ctr">
            <a:noAutofit/>
          </a:bodyPr>
          <a:lstStyle/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32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Explain why it is interesting?</a:t>
            </a: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Things that make the animal remarkable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For instance, Sail-fish is known for its speed.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SzPct val="119000"/>
              <a:buFont typeface="Wingdings" panose="05000000000000000000" pitchFamily="2" charset="2"/>
              <a:buChar char="q"/>
            </a:pPr>
            <a:r>
              <a:rPr lang="en-IN" sz="2000" dirty="0"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Mention reasons for your liking or having interest.</a:t>
            </a: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2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230" y="1767213"/>
            <a:ext cx="9448799" cy="4442668"/>
          </a:xfrm>
        </p:spPr>
        <p:txBody>
          <a:bodyPr wrap="square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The fact  is that the water life is so amazing and interesting; however, it is not feasible to explore it fully.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Among the water animals, I am talking about the one which is  known for its incredible size and weight as it resembles a ship and it is the largest living creature in the world.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Whales usually inhabit in the oceans all around the world and their size varies from 80 to 150 feet.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They usually have a lifespan of an average 77 years, even some of them live over a century. </a:t>
            </a:r>
          </a:p>
          <a:p>
            <a:pPr marL="67732" indent="0"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None/>
            </a:pP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endParaRPr lang="en-IN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3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0795" y="1425569"/>
            <a:ext cx="9448799" cy="4006862"/>
          </a:xfrm>
        </p:spPr>
        <p:txBody>
          <a:bodyPr wrap="square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I have seen this giant mammal on the geography channel during the lockdown period.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It is said that the weight of its tongue is nearly equivalent to that of an elephant.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The whales are warm blooded animals and surprisingly, they breathe and  feed milk to their babies as we human do.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The whale is considered to be an animal that learns, teaches, cooperates and even grieves like other mammals.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I was astonished when I came to know that their breathing hole can expel air with such a great pressure that can sink a ship or damage it heavily. </a:t>
            </a:r>
            <a:endParaRPr lang="en-IN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C8D-1E67-4769-9E98-1E017430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3244" y="1738364"/>
            <a:ext cx="9448799" cy="3818373"/>
          </a:xfrm>
        </p:spPr>
        <p:txBody>
          <a:bodyPr wrap="square" anchor="ctr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 found it so interesting that the omit of sperm whale named ‘ambergris’ is so valuable for the perfume market.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Unavoidable truth </a:t>
            </a: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is that whales have been hunted for the human purpose from the stone age.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It is sad to say that the whale is declared as an endangered animal to preserve it.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chemeClr val="accent4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7030A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And last thing </a:t>
            </a:r>
            <a:r>
              <a:rPr lang="en-IN" sz="2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that I’d like to add is that whale cannot sleep for long time otherwise they run out of oxygen and can be drown.</a:t>
            </a:r>
            <a:endParaRPr lang="en-US" sz="20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68477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471</Words>
  <Application>Microsoft Office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Amatic SC</vt:lpstr>
      <vt:lpstr>Arial</vt:lpstr>
      <vt:lpstr>Arial Rounded MT Bold</vt:lpstr>
      <vt:lpstr>Calibri</vt:lpstr>
      <vt:lpstr>Courier New</vt:lpstr>
      <vt:lpstr>Nunito</vt:lpstr>
      <vt:lpstr>Nunito SemiBold</vt:lpstr>
      <vt:lpstr>Symbol</vt:lpstr>
      <vt:lpstr>Wingdings</vt:lpstr>
      <vt:lpstr>Curio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patel</dc:creator>
  <cp:lastModifiedBy>nic patel</cp:lastModifiedBy>
  <cp:revision>20</cp:revision>
  <dcterms:created xsi:type="dcterms:W3CDTF">2021-01-20T03:30:20Z</dcterms:created>
  <dcterms:modified xsi:type="dcterms:W3CDTF">2021-01-20T11:11:48Z</dcterms:modified>
</cp:coreProperties>
</file>