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73" r:id="rId6"/>
    <p:sldId id="258" r:id="rId7"/>
    <p:sldId id="256" r:id="rId8"/>
    <p:sldId id="266" r:id="rId9"/>
    <p:sldId id="26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278" y="1431860"/>
            <a:ext cx="5605670" cy="1715531"/>
          </a:xfrm>
        </p:spPr>
        <p:txBody>
          <a:bodyPr/>
          <a:lstStyle/>
          <a:p>
            <a:r>
              <a:rPr lang="en-US" dirty="0"/>
              <a:t>Sole Street Market</a:t>
            </a:r>
            <a:br>
              <a:rPr lang="en-US" dirty="0"/>
            </a:br>
            <a:r>
              <a:rPr lang="en-US" dirty="0"/>
              <a:t>(Sprint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028" y="3429000"/>
            <a:ext cx="4179570" cy="3024809"/>
          </a:xfrm>
        </p:spPr>
        <p:txBody>
          <a:bodyPr>
            <a:normAutofit/>
          </a:bodyPr>
          <a:lstStyle/>
          <a:p>
            <a:r>
              <a:rPr lang="en-US" sz="2000" dirty="0"/>
              <a:t>By Atreides</a:t>
            </a:r>
          </a:p>
          <a:p>
            <a:endParaRPr lang="en-US" sz="2000" dirty="0"/>
          </a:p>
          <a:p>
            <a:r>
              <a:rPr lang="en-US" sz="2000" dirty="0"/>
              <a:t>TEAM MEMBERS</a:t>
            </a:r>
          </a:p>
          <a:p>
            <a:r>
              <a:rPr lang="en-US" sz="2000" dirty="0"/>
              <a:t>-Joshua </a:t>
            </a:r>
            <a:r>
              <a:rPr lang="en-US" sz="2000" dirty="0" err="1"/>
              <a:t>Halat</a:t>
            </a:r>
            <a:r>
              <a:rPr lang="en-US" sz="2000" dirty="0"/>
              <a:t> – Scrum Master</a:t>
            </a:r>
          </a:p>
          <a:p>
            <a:r>
              <a:rPr lang="en-US" sz="2000" dirty="0"/>
              <a:t>-Lucas Radke – Product Owner</a:t>
            </a:r>
          </a:p>
          <a:p>
            <a:r>
              <a:rPr lang="en-US" sz="2000" dirty="0"/>
              <a:t>-Nicolas Ross</a:t>
            </a:r>
          </a:p>
          <a:p>
            <a:r>
              <a:rPr lang="en-US" sz="2000" dirty="0"/>
              <a:t>-Hlaing Hlaing Phoo Myint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4F7-F15D-08FF-62BB-D7361879A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-apple-system"/>
              </a:rPr>
              <a:t>Enhance platform for customers and employees, improving user experience with service message selection, separate logins, payments, and unified data views from various databases.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50FD2-77AD-B9E0-FAE9-3F642917E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Atreides</a:t>
            </a:r>
            <a:r>
              <a:rPr lang="en-US" dirty="0"/>
              <a:t> Sprint Goal</a:t>
            </a:r>
          </a:p>
        </p:txBody>
      </p:sp>
    </p:spTree>
    <p:extLst>
      <p:ext uri="{BB962C8B-B14F-4D97-AF65-F5344CB8AC3E}">
        <p14:creationId xmlns:p14="http://schemas.microsoft.com/office/powerpoint/2010/main" val="22820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0" y="1875183"/>
            <a:ext cx="5111750" cy="1204912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70852"/>
            <a:ext cx="5111750" cy="2796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Messages are now able to be selected by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Log-In Functionality to allow for customers and employees to log in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availability for customers to add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Functionality to pull multiple databases/tables to a single view.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Sole Street Market (Sprint 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470" y="4434840"/>
            <a:ext cx="5447341" cy="11222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00055"/>
            <a:ext cx="5111750" cy="28327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Service Messages are now able to be selected by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Updated Log-In Functionality to allow for customers and employees to log in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Added availability for customers to add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Added Functionality to pull multiple databases/tables to a single view.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Sole Street Market (Sprint 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Sole Street Market (Sprint 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Atreides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Sole Street Market (Sprint 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{D3156B8B-ECF0-4320-A519-E76E759BB2C0}tf67328976_win32</Template>
  <TotalTime>62</TotalTime>
  <Words>202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Tenorite</vt:lpstr>
      <vt:lpstr>Office Theme</vt:lpstr>
      <vt:lpstr>Sole Street Market (Sprint 2)</vt:lpstr>
      <vt:lpstr>Enhance platform for customers and employees, improving user experience with service message selection, separate logins, payments, and unified data views from various databases.</vt:lpstr>
      <vt:lpstr>What we did</vt:lpstr>
      <vt:lpstr>DEMO</vt:lpstr>
      <vt:lpstr>SUMMARY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 Street Market (Sprint 1)</dc:title>
  <dc:creator>Hlaing</dc:creator>
  <cp:lastModifiedBy>Ross, Nicolas</cp:lastModifiedBy>
  <cp:revision>5</cp:revision>
  <dcterms:created xsi:type="dcterms:W3CDTF">2023-09-10T22:30:51Z</dcterms:created>
  <dcterms:modified xsi:type="dcterms:W3CDTF">2023-10-23T02:31:29Z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