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14.png" ContentType="image/png"/>
  <Override PartName="/ppt/media/image13.png" ContentType="image/png"/>
  <Override PartName="/ppt/media/image12.png" ContentType="image/png"/>
  <Override PartName="/ppt/media/image11.png" ContentType="image/png"/>
  <Override PartName="/ppt/media/image10.png" ContentType="image/png"/>
  <Override PartName="/ppt/media/image9.png" ContentType="image/png"/>
  <Override PartName="/ppt/media/image7.png" ContentType="image/png"/>
  <Override PartName="/ppt/media/image2.png" ContentType="image/png"/>
  <Override PartName="/ppt/media/image8.png" ContentType="image/png"/>
  <Override PartName="/ppt/media/image1.jpeg" ContentType="image/jpeg"/>
  <Override PartName="/ppt/media/image6.png" ContentType="image/png"/>
  <Override PartName="/ppt/media/image3.png" ContentType="image/png"/>
  <Override PartName="/ppt/media/image4.png" ContentType="image/png"/>
  <Override PartName="/ppt/media/image5.png" ContentType="image/png"/>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888560" y="1746000"/>
            <a:ext cx="5377320" cy="1645920"/>
          </a:xfrm>
          <a:prstGeom prst="rect">
            <a:avLst/>
          </a:prstGeom>
        </p:spPr>
        <p:txBody>
          <a:bodyPr lIns="0" rIns="0" tIns="0" bIns="0" anchor="ctr"/>
          <a:p>
            <a:endParaRPr b="0" lang="en-IN" sz="1400" spc="-1" strike="noStrike">
              <a:solidFill>
                <a:srgbClr val="000000"/>
              </a:solidFill>
              <a:latin typeface="Arial"/>
            </a:endParaRPr>
          </a:p>
        </p:txBody>
      </p:sp>
      <p:sp>
        <p:nvSpPr>
          <p:cNvPr id="49"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50"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1888560" y="1746000"/>
            <a:ext cx="5377320" cy="1645920"/>
          </a:xfrm>
          <a:prstGeom prst="rect">
            <a:avLst/>
          </a:prstGeom>
        </p:spPr>
        <p:txBody>
          <a:bodyPr lIns="0" rIns="0" tIns="0" bIns="0" anchor="ctr"/>
          <a:p>
            <a:endParaRPr b="0" lang="en-IN" sz="1400" spc="-1" strike="noStrike">
              <a:solidFill>
                <a:srgbClr val="000000"/>
              </a:solidFill>
              <a:latin typeface="Arial"/>
            </a:endParaRPr>
          </a:p>
        </p:txBody>
      </p:sp>
      <p:sp>
        <p:nvSpPr>
          <p:cNvPr id="5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5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54"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55"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888560" y="1746000"/>
            <a:ext cx="5377320" cy="1645920"/>
          </a:xfrm>
          <a:prstGeom prst="rect">
            <a:avLst/>
          </a:prstGeom>
        </p:spPr>
        <p:txBody>
          <a:bodyPr lIns="0" rIns="0" tIns="0" bIns="0" anchor="ctr"/>
          <a:p>
            <a:endParaRPr b="0" lang="en-IN" sz="1400" spc="-1" strike="noStrike">
              <a:solidFill>
                <a:srgbClr val="000000"/>
              </a:solidFill>
              <a:latin typeface="Arial"/>
            </a:endParaRPr>
          </a:p>
        </p:txBody>
      </p:sp>
      <p:sp>
        <p:nvSpPr>
          <p:cNvPr id="57"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58"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59"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0"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1"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2"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9" name="PlaceHolder 1"/>
          <p:cNvSpPr>
            <a:spLocks noGrp="1"/>
          </p:cNvSpPr>
          <p:nvPr>
            <p:ph type="title"/>
          </p:nvPr>
        </p:nvSpPr>
        <p:spPr>
          <a:xfrm>
            <a:off x="1888560" y="1746000"/>
            <a:ext cx="5377320" cy="1645920"/>
          </a:xfrm>
          <a:prstGeom prst="rect">
            <a:avLst/>
          </a:prstGeom>
        </p:spPr>
        <p:txBody>
          <a:bodyPr lIns="0" rIns="0" tIns="0" bIns="0" anchor="ctr"/>
          <a:p>
            <a:endParaRPr b="0" lang="en-IN" sz="1400" spc="-1" strike="noStrike">
              <a:solidFill>
                <a:srgbClr val="000000"/>
              </a:solidFill>
              <a:latin typeface="Arial"/>
            </a:endParaRPr>
          </a:p>
        </p:txBody>
      </p:sp>
      <p:sp>
        <p:nvSpPr>
          <p:cNvPr id="70"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888560" y="1746000"/>
            <a:ext cx="5377320" cy="1645920"/>
          </a:xfrm>
          <a:prstGeom prst="rect">
            <a:avLst/>
          </a:prstGeom>
        </p:spPr>
        <p:txBody>
          <a:bodyPr lIns="0" rIns="0" tIns="0" bIns="0" anchor="ctr"/>
          <a:p>
            <a:endParaRPr b="0" lang="en-IN" sz="1400" spc="-1" strike="noStrike">
              <a:solidFill>
                <a:srgbClr val="000000"/>
              </a:solidFill>
              <a:latin typeface="Arial"/>
            </a:endParaRPr>
          </a:p>
        </p:txBody>
      </p:sp>
      <p:sp>
        <p:nvSpPr>
          <p:cNvPr id="72"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888560" y="1746000"/>
            <a:ext cx="5377320" cy="1645920"/>
          </a:xfrm>
          <a:prstGeom prst="rect">
            <a:avLst/>
          </a:prstGeom>
        </p:spPr>
        <p:txBody>
          <a:bodyPr lIns="0" rIns="0" tIns="0" bIns="0" anchor="ctr"/>
          <a:p>
            <a:endParaRPr b="0" lang="en-IN" sz="1400" spc="-1" strike="noStrike">
              <a:solidFill>
                <a:srgbClr val="000000"/>
              </a:solidFill>
              <a:latin typeface="Arial"/>
            </a:endParaRPr>
          </a:p>
        </p:txBody>
      </p:sp>
      <p:sp>
        <p:nvSpPr>
          <p:cNvPr id="74"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7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6" name="PlaceHolder 1"/>
          <p:cNvSpPr>
            <a:spLocks noGrp="1"/>
          </p:cNvSpPr>
          <p:nvPr>
            <p:ph type="title"/>
          </p:nvPr>
        </p:nvSpPr>
        <p:spPr>
          <a:xfrm>
            <a:off x="1888560" y="1746000"/>
            <a:ext cx="5377320" cy="1645920"/>
          </a:xfrm>
          <a:prstGeom prst="rect">
            <a:avLst/>
          </a:prstGeom>
        </p:spPr>
        <p:txBody>
          <a:bodyPr lIns="0" rIns="0" tIns="0" bIns="0" anchor="ct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7" name="PlaceHolder 1"/>
          <p:cNvSpPr>
            <a:spLocks noGrp="1"/>
          </p:cNvSpPr>
          <p:nvPr>
            <p:ph type="subTitle"/>
          </p:nvPr>
        </p:nvSpPr>
        <p:spPr>
          <a:xfrm>
            <a:off x="1888560" y="1746000"/>
            <a:ext cx="5377320" cy="76309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1888560" y="1746000"/>
            <a:ext cx="5377320" cy="1645920"/>
          </a:xfrm>
          <a:prstGeom prst="rect">
            <a:avLst/>
          </a:prstGeom>
        </p:spPr>
        <p:txBody>
          <a:bodyPr lIns="0" rIns="0" tIns="0" bIns="0" anchor="ctr"/>
          <a:p>
            <a:endParaRPr b="0" lang="en-IN" sz="1400" spc="-1" strike="noStrike">
              <a:solidFill>
                <a:srgbClr val="000000"/>
              </a:solidFill>
              <a:latin typeface="Arial"/>
            </a:endParaRPr>
          </a:p>
        </p:txBody>
      </p:sp>
      <p:sp>
        <p:nvSpPr>
          <p:cNvPr id="7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8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81"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 name="PlaceHolder 1"/>
          <p:cNvSpPr>
            <a:spLocks noGrp="1"/>
          </p:cNvSpPr>
          <p:nvPr>
            <p:ph type="title"/>
          </p:nvPr>
        </p:nvSpPr>
        <p:spPr>
          <a:xfrm>
            <a:off x="1888560" y="1746000"/>
            <a:ext cx="5377320" cy="1645920"/>
          </a:xfrm>
          <a:prstGeom prst="rect">
            <a:avLst/>
          </a:prstGeom>
        </p:spPr>
        <p:txBody>
          <a:bodyPr lIns="0" rIns="0" tIns="0" bIns="0" anchor="ctr"/>
          <a:p>
            <a:endParaRPr b="0" lang="en-IN" sz="1400" spc="-1" strike="noStrike">
              <a:solidFill>
                <a:srgbClr val="000000"/>
              </a:solidFill>
              <a:latin typeface="Arial"/>
            </a:endParaRPr>
          </a:p>
        </p:txBody>
      </p:sp>
      <p:sp>
        <p:nvSpPr>
          <p:cNvPr id="28"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1888560" y="1746000"/>
            <a:ext cx="5377320" cy="1645920"/>
          </a:xfrm>
          <a:prstGeom prst="rect">
            <a:avLst/>
          </a:prstGeom>
        </p:spPr>
        <p:txBody>
          <a:bodyPr lIns="0" rIns="0" tIns="0" bIns="0" anchor="ctr"/>
          <a:p>
            <a:endParaRPr b="0" lang="en-IN" sz="1400" spc="-1" strike="noStrike">
              <a:solidFill>
                <a:srgbClr val="000000"/>
              </a:solidFill>
              <a:latin typeface="Arial"/>
            </a:endParaRPr>
          </a:p>
        </p:txBody>
      </p:sp>
      <p:sp>
        <p:nvSpPr>
          <p:cNvPr id="83"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8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85"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1888560" y="1746000"/>
            <a:ext cx="5377320" cy="1645920"/>
          </a:xfrm>
          <a:prstGeom prst="rect">
            <a:avLst/>
          </a:prstGeom>
        </p:spPr>
        <p:txBody>
          <a:bodyPr lIns="0" rIns="0" tIns="0" bIns="0" anchor="ctr"/>
          <a:p>
            <a:endParaRPr b="0" lang="en-IN" sz="1400" spc="-1" strike="noStrike">
              <a:solidFill>
                <a:srgbClr val="000000"/>
              </a:solidFill>
              <a:latin typeface="Arial"/>
            </a:endParaRPr>
          </a:p>
        </p:txBody>
      </p:sp>
      <p:sp>
        <p:nvSpPr>
          <p:cNvPr id="8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8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89"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1888560" y="1746000"/>
            <a:ext cx="5377320" cy="1645920"/>
          </a:xfrm>
          <a:prstGeom prst="rect">
            <a:avLst/>
          </a:prstGeom>
        </p:spPr>
        <p:txBody>
          <a:bodyPr lIns="0" rIns="0" tIns="0" bIns="0" anchor="ctr"/>
          <a:p>
            <a:endParaRPr b="0" lang="en-IN" sz="1400" spc="-1" strike="noStrike">
              <a:solidFill>
                <a:srgbClr val="000000"/>
              </a:solidFill>
              <a:latin typeface="Arial"/>
            </a:endParaRPr>
          </a:p>
        </p:txBody>
      </p:sp>
      <p:sp>
        <p:nvSpPr>
          <p:cNvPr id="91"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92"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1888560" y="1746000"/>
            <a:ext cx="5377320" cy="1645920"/>
          </a:xfrm>
          <a:prstGeom prst="rect">
            <a:avLst/>
          </a:prstGeom>
        </p:spPr>
        <p:txBody>
          <a:bodyPr lIns="0" rIns="0" tIns="0" bIns="0" anchor="ctr"/>
          <a:p>
            <a:endParaRPr b="0" lang="en-IN" sz="1400" spc="-1" strike="noStrike">
              <a:solidFill>
                <a:srgbClr val="000000"/>
              </a:solidFill>
              <a:latin typeface="Arial"/>
            </a:endParaRPr>
          </a:p>
        </p:txBody>
      </p:sp>
      <p:sp>
        <p:nvSpPr>
          <p:cNvPr id="9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9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96"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97"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1888560" y="1746000"/>
            <a:ext cx="5377320" cy="1645920"/>
          </a:xfrm>
          <a:prstGeom prst="rect">
            <a:avLst/>
          </a:prstGeom>
        </p:spPr>
        <p:txBody>
          <a:bodyPr lIns="0" rIns="0" tIns="0" bIns="0" anchor="ctr"/>
          <a:p>
            <a:endParaRPr b="0" lang="en-IN" sz="1400" spc="-1" strike="noStrike">
              <a:solidFill>
                <a:srgbClr val="000000"/>
              </a:solidFill>
              <a:latin typeface="Arial"/>
            </a:endParaRPr>
          </a:p>
        </p:txBody>
      </p:sp>
      <p:sp>
        <p:nvSpPr>
          <p:cNvPr id="99"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00"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01"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02"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03"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04"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1" name="PlaceHolder 1"/>
          <p:cNvSpPr>
            <a:spLocks noGrp="1"/>
          </p:cNvSpPr>
          <p:nvPr>
            <p:ph type="title"/>
          </p:nvPr>
        </p:nvSpPr>
        <p:spPr>
          <a:xfrm>
            <a:off x="1888560" y="1746000"/>
            <a:ext cx="5377320" cy="1645920"/>
          </a:xfrm>
          <a:prstGeom prst="rect">
            <a:avLst/>
          </a:prstGeom>
        </p:spPr>
        <p:txBody>
          <a:bodyPr lIns="0" rIns="0" tIns="0" bIns="0" anchor="ctr"/>
          <a:p>
            <a:endParaRPr b="0" lang="en-IN" sz="1400" spc="-1" strike="noStrike">
              <a:solidFill>
                <a:srgbClr val="000000"/>
              </a:solidFill>
              <a:latin typeface="Arial"/>
            </a:endParaRPr>
          </a:p>
        </p:txBody>
      </p:sp>
      <p:sp>
        <p:nvSpPr>
          <p:cNvPr id="112"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1888560" y="1746000"/>
            <a:ext cx="5377320" cy="1645920"/>
          </a:xfrm>
          <a:prstGeom prst="rect">
            <a:avLst/>
          </a:prstGeom>
        </p:spPr>
        <p:txBody>
          <a:bodyPr lIns="0" rIns="0" tIns="0" bIns="0" anchor="ctr"/>
          <a:p>
            <a:endParaRPr b="0" lang="en-IN" sz="1400" spc="-1" strike="noStrike">
              <a:solidFill>
                <a:srgbClr val="000000"/>
              </a:solidFill>
              <a:latin typeface="Arial"/>
            </a:endParaRPr>
          </a:p>
        </p:txBody>
      </p:sp>
      <p:sp>
        <p:nvSpPr>
          <p:cNvPr id="114"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1888560" y="1746000"/>
            <a:ext cx="5377320" cy="1645920"/>
          </a:xfrm>
          <a:prstGeom prst="rect">
            <a:avLst/>
          </a:prstGeom>
        </p:spPr>
        <p:txBody>
          <a:bodyPr lIns="0" rIns="0" tIns="0" bIns="0" anchor="ctr"/>
          <a:p>
            <a:endParaRPr b="0" lang="en-IN" sz="1400" spc="-1" strike="noStrike">
              <a:solidFill>
                <a:srgbClr val="000000"/>
              </a:solidFill>
              <a:latin typeface="Arial"/>
            </a:endParaRPr>
          </a:p>
        </p:txBody>
      </p:sp>
      <p:sp>
        <p:nvSpPr>
          <p:cNvPr id="116"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1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8" name="PlaceHolder 1"/>
          <p:cNvSpPr>
            <a:spLocks noGrp="1"/>
          </p:cNvSpPr>
          <p:nvPr>
            <p:ph type="title"/>
          </p:nvPr>
        </p:nvSpPr>
        <p:spPr>
          <a:xfrm>
            <a:off x="1888560" y="1746000"/>
            <a:ext cx="5377320" cy="1645920"/>
          </a:xfrm>
          <a:prstGeom prst="rect">
            <a:avLst/>
          </a:prstGeom>
        </p:spPr>
        <p:txBody>
          <a:bodyPr lIns="0" rIns="0" tIns="0" bIns="0" anchor="ct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888560" y="1746000"/>
            <a:ext cx="5377320" cy="1645920"/>
          </a:xfrm>
          <a:prstGeom prst="rect">
            <a:avLst/>
          </a:prstGeom>
        </p:spPr>
        <p:txBody>
          <a:bodyPr lIns="0" rIns="0" tIns="0" bIns="0" anchor="ctr"/>
          <a:p>
            <a:endParaRPr b="0" lang="en-IN" sz="1400" spc="-1" strike="noStrike">
              <a:solidFill>
                <a:srgbClr val="000000"/>
              </a:solidFill>
              <a:latin typeface="Arial"/>
            </a:endParaRPr>
          </a:p>
        </p:txBody>
      </p:sp>
      <p:sp>
        <p:nvSpPr>
          <p:cNvPr id="30"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9" name="PlaceHolder 1"/>
          <p:cNvSpPr>
            <a:spLocks noGrp="1"/>
          </p:cNvSpPr>
          <p:nvPr>
            <p:ph type="subTitle"/>
          </p:nvPr>
        </p:nvSpPr>
        <p:spPr>
          <a:xfrm>
            <a:off x="1888560" y="1746000"/>
            <a:ext cx="5377320" cy="76309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1888560" y="1746000"/>
            <a:ext cx="5377320" cy="1645920"/>
          </a:xfrm>
          <a:prstGeom prst="rect">
            <a:avLst/>
          </a:prstGeom>
        </p:spPr>
        <p:txBody>
          <a:bodyPr lIns="0" rIns="0" tIns="0" bIns="0" anchor="ctr"/>
          <a:p>
            <a:endParaRPr b="0" lang="en-IN" sz="1400" spc="-1" strike="noStrike">
              <a:solidFill>
                <a:srgbClr val="000000"/>
              </a:solidFill>
              <a:latin typeface="Arial"/>
            </a:endParaRPr>
          </a:p>
        </p:txBody>
      </p:sp>
      <p:sp>
        <p:nvSpPr>
          <p:cNvPr id="121"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2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23"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1888560" y="1746000"/>
            <a:ext cx="5377320" cy="1645920"/>
          </a:xfrm>
          <a:prstGeom prst="rect">
            <a:avLst/>
          </a:prstGeom>
        </p:spPr>
        <p:txBody>
          <a:bodyPr lIns="0" rIns="0" tIns="0" bIns="0" anchor="ctr"/>
          <a:p>
            <a:endParaRPr b="0" lang="en-IN" sz="1400" spc="-1" strike="noStrike">
              <a:solidFill>
                <a:srgbClr val="000000"/>
              </a:solidFill>
              <a:latin typeface="Arial"/>
            </a:endParaRPr>
          </a:p>
        </p:txBody>
      </p:sp>
      <p:sp>
        <p:nvSpPr>
          <p:cNvPr id="125"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2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27"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1888560" y="1746000"/>
            <a:ext cx="5377320" cy="1645920"/>
          </a:xfrm>
          <a:prstGeom prst="rect">
            <a:avLst/>
          </a:prstGeom>
        </p:spPr>
        <p:txBody>
          <a:bodyPr lIns="0" rIns="0" tIns="0" bIns="0" anchor="ctr"/>
          <a:p>
            <a:endParaRPr b="0" lang="en-IN" sz="1400" spc="-1" strike="noStrike">
              <a:solidFill>
                <a:srgbClr val="000000"/>
              </a:solidFill>
              <a:latin typeface="Arial"/>
            </a:endParaRPr>
          </a:p>
        </p:txBody>
      </p:sp>
      <p:sp>
        <p:nvSpPr>
          <p:cNvPr id="12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3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31"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1888560" y="1746000"/>
            <a:ext cx="5377320" cy="1645920"/>
          </a:xfrm>
          <a:prstGeom prst="rect">
            <a:avLst/>
          </a:prstGeom>
        </p:spPr>
        <p:txBody>
          <a:bodyPr lIns="0" rIns="0" tIns="0" bIns="0" anchor="ctr"/>
          <a:p>
            <a:endParaRPr b="0" lang="en-IN" sz="1400" spc="-1" strike="noStrike">
              <a:solidFill>
                <a:srgbClr val="000000"/>
              </a:solidFill>
              <a:latin typeface="Arial"/>
            </a:endParaRPr>
          </a:p>
        </p:txBody>
      </p:sp>
      <p:sp>
        <p:nvSpPr>
          <p:cNvPr id="133"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34"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1888560" y="1746000"/>
            <a:ext cx="5377320" cy="1645920"/>
          </a:xfrm>
          <a:prstGeom prst="rect">
            <a:avLst/>
          </a:prstGeom>
        </p:spPr>
        <p:txBody>
          <a:bodyPr lIns="0" rIns="0" tIns="0" bIns="0" anchor="ctr"/>
          <a:p>
            <a:endParaRPr b="0" lang="en-IN" sz="1400" spc="-1" strike="noStrike">
              <a:solidFill>
                <a:srgbClr val="000000"/>
              </a:solidFill>
              <a:latin typeface="Arial"/>
            </a:endParaRPr>
          </a:p>
        </p:txBody>
      </p:sp>
      <p:sp>
        <p:nvSpPr>
          <p:cNvPr id="136"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3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38"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39"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1888560" y="1746000"/>
            <a:ext cx="5377320" cy="1645920"/>
          </a:xfrm>
          <a:prstGeom prst="rect">
            <a:avLst/>
          </a:prstGeom>
        </p:spPr>
        <p:txBody>
          <a:bodyPr lIns="0" rIns="0" tIns="0" bIns="0" anchor="ctr"/>
          <a:p>
            <a:endParaRPr b="0" lang="en-IN" sz="1400" spc="-1" strike="noStrike">
              <a:solidFill>
                <a:srgbClr val="000000"/>
              </a:solidFill>
              <a:latin typeface="Arial"/>
            </a:endParaRPr>
          </a:p>
        </p:txBody>
      </p:sp>
      <p:sp>
        <p:nvSpPr>
          <p:cNvPr id="141"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42"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43"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44"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45"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46"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9" name="PlaceHolder 1"/>
          <p:cNvSpPr>
            <a:spLocks noGrp="1"/>
          </p:cNvSpPr>
          <p:nvPr>
            <p:ph type="title"/>
          </p:nvPr>
        </p:nvSpPr>
        <p:spPr>
          <a:xfrm>
            <a:off x="1888560" y="1746000"/>
            <a:ext cx="5377320" cy="1645920"/>
          </a:xfrm>
          <a:prstGeom prst="rect">
            <a:avLst/>
          </a:prstGeom>
        </p:spPr>
        <p:txBody>
          <a:bodyPr lIns="0" rIns="0" tIns="0" bIns="0" anchor="ctr"/>
          <a:p>
            <a:endParaRPr b="0" lang="en-IN" sz="1400" spc="-1" strike="noStrike">
              <a:solidFill>
                <a:srgbClr val="000000"/>
              </a:solidFill>
              <a:latin typeface="Arial"/>
            </a:endParaRPr>
          </a:p>
        </p:txBody>
      </p:sp>
      <p:sp>
        <p:nvSpPr>
          <p:cNvPr id="160"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1888560" y="1746000"/>
            <a:ext cx="5377320" cy="1645920"/>
          </a:xfrm>
          <a:prstGeom prst="rect">
            <a:avLst/>
          </a:prstGeom>
        </p:spPr>
        <p:txBody>
          <a:bodyPr lIns="0" rIns="0" tIns="0" bIns="0" anchor="ctr"/>
          <a:p>
            <a:endParaRPr b="0" lang="en-IN" sz="1400" spc="-1" strike="noStrike">
              <a:solidFill>
                <a:srgbClr val="000000"/>
              </a:solidFill>
              <a:latin typeface="Arial"/>
            </a:endParaRPr>
          </a:p>
        </p:txBody>
      </p:sp>
      <p:sp>
        <p:nvSpPr>
          <p:cNvPr id="162"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888560" y="1746000"/>
            <a:ext cx="5377320" cy="1645920"/>
          </a:xfrm>
          <a:prstGeom prst="rect">
            <a:avLst/>
          </a:prstGeom>
        </p:spPr>
        <p:txBody>
          <a:bodyPr lIns="0" rIns="0" tIns="0" bIns="0" anchor="ctr"/>
          <a:p>
            <a:endParaRPr b="0" lang="en-IN" sz="1400" spc="-1" strike="noStrike">
              <a:solidFill>
                <a:srgbClr val="000000"/>
              </a:solidFill>
              <a:latin typeface="Arial"/>
            </a:endParaRPr>
          </a:p>
        </p:txBody>
      </p:sp>
      <p:sp>
        <p:nvSpPr>
          <p:cNvPr id="32"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3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1888560" y="1746000"/>
            <a:ext cx="5377320" cy="1645920"/>
          </a:xfrm>
          <a:prstGeom prst="rect">
            <a:avLst/>
          </a:prstGeom>
        </p:spPr>
        <p:txBody>
          <a:bodyPr lIns="0" rIns="0" tIns="0" bIns="0" anchor="ctr"/>
          <a:p>
            <a:endParaRPr b="0" lang="en-IN" sz="1400" spc="-1" strike="noStrike">
              <a:solidFill>
                <a:srgbClr val="000000"/>
              </a:solidFill>
              <a:latin typeface="Arial"/>
            </a:endParaRPr>
          </a:p>
        </p:txBody>
      </p:sp>
      <p:sp>
        <p:nvSpPr>
          <p:cNvPr id="164"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6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6" name="PlaceHolder 1"/>
          <p:cNvSpPr>
            <a:spLocks noGrp="1"/>
          </p:cNvSpPr>
          <p:nvPr>
            <p:ph type="title"/>
          </p:nvPr>
        </p:nvSpPr>
        <p:spPr>
          <a:xfrm>
            <a:off x="1888560" y="1746000"/>
            <a:ext cx="5377320" cy="1645920"/>
          </a:xfrm>
          <a:prstGeom prst="rect">
            <a:avLst/>
          </a:prstGeom>
        </p:spPr>
        <p:txBody>
          <a:bodyPr lIns="0" rIns="0" tIns="0" bIns="0" anchor="ctr"/>
          <a:p>
            <a:endParaRPr b="0" lang="en-IN"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7" name="PlaceHolder 1"/>
          <p:cNvSpPr>
            <a:spLocks noGrp="1"/>
          </p:cNvSpPr>
          <p:nvPr>
            <p:ph type="subTitle"/>
          </p:nvPr>
        </p:nvSpPr>
        <p:spPr>
          <a:xfrm>
            <a:off x="1888560" y="1746000"/>
            <a:ext cx="5377320" cy="76309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1888560" y="1746000"/>
            <a:ext cx="5377320" cy="1645920"/>
          </a:xfrm>
          <a:prstGeom prst="rect">
            <a:avLst/>
          </a:prstGeom>
        </p:spPr>
        <p:txBody>
          <a:bodyPr lIns="0" rIns="0" tIns="0" bIns="0" anchor="ctr"/>
          <a:p>
            <a:endParaRPr b="0" lang="en-IN" sz="1400" spc="-1" strike="noStrike">
              <a:solidFill>
                <a:srgbClr val="000000"/>
              </a:solidFill>
              <a:latin typeface="Arial"/>
            </a:endParaRPr>
          </a:p>
        </p:txBody>
      </p:sp>
      <p:sp>
        <p:nvSpPr>
          <p:cNvPr id="16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7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71"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1888560" y="1746000"/>
            <a:ext cx="5377320" cy="1645920"/>
          </a:xfrm>
          <a:prstGeom prst="rect">
            <a:avLst/>
          </a:prstGeom>
        </p:spPr>
        <p:txBody>
          <a:bodyPr lIns="0" rIns="0" tIns="0" bIns="0" anchor="ctr"/>
          <a:p>
            <a:endParaRPr b="0" lang="en-IN" sz="1400" spc="-1" strike="noStrike">
              <a:solidFill>
                <a:srgbClr val="000000"/>
              </a:solidFill>
              <a:latin typeface="Arial"/>
            </a:endParaRPr>
          </a:p>
        </p:txBody>
      </p:sp>
      <p:sp>
        <p:nvSpPr>
          <p:cNvPr id="173"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7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75"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1888560" y="1746000"/>
            <a:ext cx="5377320" cy="1645920"/>
          </a:xfrm>
          <a:prstGeom prst="rect">
            <a:avLst/>
          </a:prstGeom>
        </p:spPr>
        <p:txBody>
          <a:bodyPr lIns="0" rIns="0" tIns="0" bIns="0" anchor="ctr"/>
          <a:p>
            <a:endParaRPr b="0" lang="en-IN" sz="1400" spc="-1" strike="noStrike">
              <a:solidFill>
                <a:srgbClr val="000000"/>
              </a:solidFill>
              <a:latin typeface="Arial"/>
            </a:endParaRPr>
          </a:p>
        </p:txBody>
      </p:sp>
      <p:sp>
        <p:nvSpPr>
          <p:cNvPr id="17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7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79"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1888560" y="1746000"/>
            <a:ext cx="5377320" cy="1645920"/>
          </a:xfrm>
          <a:prstGeom prst="rect">
            <a:avLst/>
          </a:prstGeom>
        </p:spPr>
        <p:txBody>
          <a:bodyPr lIns="0" rIns="0" tIns="0" bIns="0" anchor="ctr"/>
          <a:p>
            <a:endParaRPr b="0" lang="en-IN" sz="1400" spc="-1" strike="noStrike">
              <a:solidFill>
                <a:srgbClr val="000000"/>
              </a:solidFill>
              <a:latin typeface="Arial"/>
            </a:endParaRPr>
          </a:p>
        </p:txBody>
      </p:sp>
      <p:sp>
        <p:nvSpPr>
          <p:cNvPr id="181"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82"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1888560" y="1746000"/>
            <a:ext cx="5377320" cy="1645920"/>
          </a:xfrm>
          <a:prstGeom prst="rect">
            <a:avLst/>
          </a:prstGeom>
        </p:spPr>
        <p:txBody>
          <a:bodyPr lIns="0" rIns="0" tIns="0" bIns="0" anchor="ctr"/>
          <a:p>
            <a:endParaRPr b="0" lang="en-IN" sz="1400" spc="-1" strike="noStrike">
              <a:solidFill>
                <a:srgbClr val="000000"/>
              </a:solidFill>
              <a:latin typeface="Arial"/>
            </a:endParaRPr>
          </a:p>
        </p:txBody>
      </p:sp>
      <p:sp>
        <p:nvSpPr>
          <p:cNvPr id="18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8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86"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87"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1888560" y="1746000"/>
            <a:ext cx="5377320" cy="1645920"/>
          </a:xfrm>
          <a:prstGeom prst="rect">
            <a:avLst/>
          </a:prstGeom>
        </p:spPr>
        <p:txBody>
          <a:bodyPr lIns="0" rIns="0" tIns="0" bIns="0" anchor="ctr"/>
          <a:p>
            <a:endParaRPr b="0" lang="en-IN" sz="1400" spc="-1" strike="noStrike">
              <a:solidFill>
                <a:srgbClr val="000000"/>
              </a:solidFill>
              <a:latin typeface="Arial"/>
            </a:endParaRPr>
          </a:p>
        </p:txBody>
      </p:sp>
      <p:sp>
        <p:nvSpPr>
          <p:cNvPr id="189"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90"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91"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92"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93"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94"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 name="PlaceHolder 1"/>
          <p:cNvSpPr>
            <a:spLocks noGrp="1"/>
          </p:cNvSpPr>
          <p:nvPr>
            <p:ph type="title"/>
          </p:nvPr>
        </p:nvSpPr>
        <p:spPr>
          <a:xfrm>
            <a:off x="1888560" y="1746000"/>
            <a:ext cx="5377320" cy="1645920"/>
          </a:xfrm>
          <a:prstGeom prst="rect">
            <a:avLst/>
          </a:prstGeom>
        </p:spPr>
        <p:txBody>
          <a:bodyPr lIns="0" rIns="0" tIns="0" bIns="0" anchor="ct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 name="PlaceHolder 1"/>
          <p:cNvSpPr>
            <a:spLocks noGrp="1"/>
          </p:cNvSpPr>
          <p:nvPr>
            <p:ph type="subTitle"/>
          </p:nvPr>
        </p:nvSpPr>
        <p:spPr>
          <a:xfrm>
            <a:off x="1888560" y="1746000"/>
            <a:ext cx="5377320" cy="76309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888560" y="1746000"/>
            <a:ext cx="5377320" cy="1645920"/>
          </a:xfrm>
          <a:prstGeom prst="rect">
            <a:avLst/>
          </a:prstGeom>
        </p:spPr>
        <p:txBody>
          <a:bodyPr lIns="0" rIns="0" tIns="0" bIns="0" anchor="ctr"/>
          <a:p>
            <a:endParaRPr b="0" lang="en-IN" sz="1400" spc="-1" strike="noStrike">
              <a:solidFill>
                <a:srgbClr val="000000"/>
              </a:solidFill>
              <a:latin typeface="Arial"/>
            </a:endParaRPr>
          </a:p>
        </p:txBody>
      </p:sp>
      <p:sp>
        <p:nvSpPr>
          <p:cNvPr id="3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39"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888560" y="1746000"/>
            <a:ext cx="5377320" cy="1645920"/>
          </a:xfrm>
          <a:prstGeom prst="rect">
            <a:avLst/>
          </a:prstGeom>
        </p:spPr>
        <p:txBody>
          <a:bodyPr lIns="0" rIns="0" tIns="0" bIns="0" anchor="ctr"/>
          <a:p>
            <a:endParaRPr b="0" lang="en-IN" sz="1400" spc="-1" strike="noStrike">
              <a:solidFill>
                <a:srgbClr val="000000"/>
              </a:solidFill>
              <a:latin typeface="Arial"/>
            </a:endParaRPr>
          </a:p>
        </p:txBody>
      </p:sp>
      <p:sp>
        <p:nvSpPr>
          <p:cNvPr id="41"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4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3"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888560" y="1746000"/>
            <a:ext cx="5377320" cy="1645920"/>
          </a:xfrm>
          <a:prstGeom prst="rect">
            <a:avLst/>
          </a:prstGeom>
        </p:spPr>
        <p:txBody>
          <a:bodyPr lIns="0" rIns="0" tIns="0" bIns="0" anchor="ctr"/>
          <a:p>
            <a:endParaRPr b="0" lang="en-IN" sz="1400" spc="-1" strike="noStrike">
              <a:solidFill>
                <a:srgbClr val="000000"/>
              </a:solidFill>
              <a:latin typeface="Arial"/>
            </a:endParaRPr>
          </a:p>
        </p:txBody>
      </p:sp>
      <p:sp>
        <p:nvSpPr>
          <p:cNvPr id="45"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7"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63ef5"/>
        </a:solidFill>
      </p:bgPr>
    </p:bg>
    <p:spTree>
      <p:nvGrpSpPr>
        <p:cNvPr id="1" name=""/>
        <p:cNvGrpSpPr/>
        <p:nvPr/>
      </p:nvGrpSpPr>
      <p:grpSpPr>
        <a:xfrm>
          <a:off x="0" y="0"/>
          <a:ext cx="0" cy="0"/>
          <a:chOff x="0" y="0"/>
          <a:chExt cx="0" cy="0"/>
        </a:xfrm>
      </p:grpSpPr>
      <p:sp>
        <p:nvSpPr>
          <p:cNvPr id="0" name="CustomShape 1"/>
          <p:cNvSpPr/>
          <p:nvPr/>
        </p:nvSpPr>
        <p:spPr>
          <a:xfrm>
            <a:off x="0" y="2824560"/>
            <a:ext cx="7369920" cy="2318760"/>
          </a:xfrm>
          <a:prstGeom prst="rtTriangle">
            <a:avLst/>
          </a:prstGeom>
          <a:solidFill>
            <a:schemeClr val="accent1"/>
          </a:solidFill>
          <a:ln>
            <a:noFill/>
          </a:ln>
        </p:spPr>
        <p:style>
          <a:lnRef idx="0"/>
          <a:fillRef idx="0"/>
          <a:effectRef idx="0"/>
          <a:fontRef idx="minor"/>
        </p:style>
      </p:sp>
      <p:sp>
        <p:nvSpPr>
          <p:cNvPr id="1" name="CustomShape 2"/>
          <p:cNvSpPr/>
          <p:nvPr/>
        </p:nvSpPr>
        <p:spPr>
          <a:xfrm flipH="1">
            <a:off x="3582000" y="1550880"/>
            <a:ext cx="5560920" cy="3592440"/>
          </a:xfrm>
          <a:prstGeom prst="rtTriangle">
            <a:avLst/>
          </a:prstGeom>
          <a:solidFill>
            <a:schemeClr val="accent3"/>
          </a:solidFill>
          <a:ln>
            <a:noFill/>
          </a:ln>
        </p:spPr>
        <p:style>
          <a:lnRef idx="0"/>
          <a:fillRef idx="0"/>
          <a:effectRef idx="0"/>
          <a:fontRef idx="minor"/>
        </p:style>
      </p:sp>
      <p:sp>
        <p:nvSpPr>
          <p:cNvPr id="2" name="CustomShape 3"/>
          <p:cNvSpPr/>
          <p:nvPr/>
        </p:nvSpPr>
        <p:spPr>
          <a:xfrm rot="10800000">
            <a:off x="9144000" y="2052720"/>
            <a:ext cx="4084920" cy="2052360"/>
          </a:xfrm>
          <a:prstGeom prst="rtTriangle">
            <a:avLst/>
          </a:prstGeom>
          <a:solidFill>
            <a:schemeClr val="dk2"/>
          </a:solidFill>
          <a:ln>
            <a:noFill/>
          </a:ln>
        </p:spPr>
        <p:style>
          <a:lnRef idx="0"/>
          <a:fillRef idx="0"/>
          <a:effectRef idx="0"/>
          <a:fontRef idx="minor"/>
        </p:style>
      </p:sp>
      <p:sp>
        <p:nvSpPr>
          <p:cNvPr id="3" name="CustomShape 4"/>
          <p:cNvSpPr/>
          <p:nvPr/>
        </p:nvSpPr>
        <p:spPr>
          <a:xfrm>
            <a:off x="203400" y="206280"/>
            <a:ext cx="8737200" cy="4730760"/>
          </a:xfrm>
          <a:prstGeom prst="rect">
            <a:avLst/>
          </a:prstGeom>
          <a:solidFill>
            <a:schemeClr val="dk1"/>
          </a:solidFill>
          <a:ln>
            <a:noFill/>
          </a:ln>
          <a:effectLst>
            <a:outerShdw algn="ctr" blurRad="228600" rotWithShape="0" sx="101000" sy="101000">
              <a:srgbClr val="000000">
                <a:alpha val="40000"/>
              </a:srgbClr>
            </a:outerShdw>
          </a:effectLst>
        </p:spPr>
        <p:style>
          <a:lnRef idx="0"/>
          <a:fillRef idx="0"/>
          <a:effectRef idx="0"/>
          <a:fontRef idx="minor"/>
        </p:style>
      </p:sp>
      <p:grpSp>
        <p:nvGrpSpPr>
          <p:cNvPr id="4" name="Group 5"/>
          <p:cNvGrpSpPr/>
          <p:nvPr/>
        </p:nvGrpSpPr>
        <p:grpSpPr>
          <a:xfrm>
            <a:off x="255240" y="720"/>
            <a:ext cx="2250000" cy="1044000"/>
            <a:chOff x="255240" y="720"/>
            <a:chExt cx="2250000" cy="1044000"/>
          </a:xfrm>
        </p:grpSpPr>
        <p:sp>
          <p:nvSpPr>
            <p:cNvPr id="5" name="CustomShape 6"/>
            <p:cNvSpPr/>
            <p:nvPr/>
          </p:nvSpPr>
          <p:spPr>
            <a:xfrm>
              <a:off x="763920" y="720"/>
              <a:ext cx="1741320" cy="1044000"/>
            </a:xfrm>
            <a:prstGeom prst="parallelogram">
              <a:avLst>
                <a:gd name="adj" fmla="val 153193"/>
              </a:avLst>
            </a:prstGeom>
            <a:solidFill>
              <a:schemeClr val="dk1"/>
            </a:solidFill>
            <a:ln>
              <a:noFill/>
            </a:ln>
          </p:spPr>
          <p:style>
            <a:lnRef idx="0"/>
            <a:fillRef idx="0"/>
            <a:effectRef idx="0"/>
            <a:fontRef idx="minor"/>
          </p:style>
        </p:sp>
        <p:sp>
          <p:nvSpPr>
            <p:cNvPr id="6" name="CustomShape 7"/>
            <p:cNvSpPr/>
            <p:nvPr/>
          </p:nvSpPr>
          <p:spPr>
            <a:xfrm>
              <a:off x="509760" y="720"/>
              <a:ext cx="1741320" cy="1044000"/>
            </a:xfrm>
            <a:prstGeom prst="parallelogram">
              <a:avLst>
                <a:gd name="adj" fmla="val 153193"/>
              </a:avLst>
            </a:prstGeom>
            <a:solidFill>
              <a:schemeClr val="dk1"/>
            </a:solidFill>
            <a:ln>
              <a:noFill/>
            </a:ln>
          </p:spPr>
          <p:style>
            <a:lnRef idx="0"/>
            <a:fillRef idx="0"/>
            <a:effectRef idx="0"/>
            <a:fontRef idx="minor"/>
          </p:style>
        </p:sp>
        <p:sp>
          <p:nvSpPr>
            <p:cNvPr id="7" name="CustomShape 8"/>
            <p:cNvSpPr/>
            <p:nvPr/>
          </p:nvSpPr>
          <p:spPr>
            <a:xfrm>
              <a:off x="255240" y="720"/>
              <a:ext cx="1741320" cy="1044000"/>
            </a:xfrm>
            <a:prstGeom prst="parallelogram">
              <a:avLst>
                <a:gd name="adj" fmla="val 153193"/>
              </a:avLst>
            </a:prstGeom>
            <a:solidFill>
              <a:schemeClr val="dk1"/>
            </a:solidFill>
            <a:ln>
              <a:noFill/>
            </a:ln>
          </p:spPr>
          <p:style>
            <a:lnRef idx="0"/>
            <a:fillRef idx="0"/>
            <a:effectRef idx="0"/>
            <a:fontRef idx="minor"/>
          </p:style>
        </p:sp>
      </p:grpSp>
      <p:grpSp>
        <p:nvGrpSpPr>
          <p:cNvPr id="8" name="Group 9"/>
          <p:cNvGrpSpPr/>
          <p:nvPr/>
        </p:nvGrpSpPr>
        <p:grpSpPr>
          <a:xfrm>
            <a:off x="905400" y="720"/>
            <a:ext cx="2250000" cy="1044000"/>
            <a:chOff x="905400" y="720"/>
            <a:chExt cx="2250000" cy="1044000"/>
          </a:xfrm>
        </p:grpSpPr>
        <p:sp>
          <p:nvSpPr>
            <p:cNvPr id="9" name="CustomShape 10"/>
            <p:cNvSpPr/>
            <p:nvPr/>
          </p:nvSpPr>
          <p:spPr>
            <a:xfrm>
              <a:off x="1414080" y="720"/>
              <a:ext cx="1741320" cy="1044000"/>
            </a:xfrm>
            <a:prstGeom prst="parallelogram">
              <a:avLst>
                <a:gd name="adj" fmla="val 153193"/>
              </a:avLst>
            </a:prstGeom>
            <a:solidFill>
              <a:schemeClr val="accent6"/>
            </a:solidFill>
            <a:ln>
              <a:noFill/>
            </a:ln>
          </p:spPr>
          <p:style>
            <a:lnRef idx="0"/>
            <a:fillRef idx="0"/>
            <a:effectRef idx="0"/>
            <a:fontRef idx="minor"/>
          </p:style>
        </p:sp>
        <p:sp>
          <p:nvSpPr>
            <p:cNvPr id="10" name="CustomShape 11"/>
            <p:cNvSpPr/>
            <p:nvPr/>
          </p:nvSpPr>
          <p:spPr>
            <a:xfrm>
              <a:off x="1159920" y="720"/>
              <a:ext cx="1741320" cy="1044000"/>
            </a:xfrm>
            <a:prstGeom prst="parallelogram">
              <a:avLst>
                <a:gd name="adj" fmla="val 153193"/>
              </a:avLst>
            </a:prstGeom>
            <a:solidFill>
              <a:schemeClr val="accent6"/>
            </a:solidFill>
            <a:ln>
              <a:noFill/>
            </a:ln>
          </p:spPr>
          <p:style>
            <a:lnRef idx="0"/>
            <a:fillRef idx="0"/>
            <a:effectRef idx="0"/>
            <a:fontRef idx="minor"/>
          </p:style>
        </p:sp>
        <p:sp>
          <p:nvSpPr>
            <p:cNvPr id="11" name="CustomShape 12"/>
            <p:cNvSpPr/>
            <p:nvPr/>
          </p:nvSpPr>
          <p:spPr>
            <a:xfrm>
              <a:off x="905400" y="720"/>
              <a:ext cx="1741320" cy="1044000"/>
            </a:xfrm>
            <a:prstGeom prst="parallelogram">
              <a:avLst>
                <a:gd name="adj" fmla="val 153193"/>
              </a:avLst>
            </a:prstGeom>
            <a:solidFill>
              <a:schemeClr val="accent6"/>
            </a:solidFill>
            <a:ln>
              <a:noFill/>
            </a:ln>
          </p:spPr>
          <p:style>
            <a:lnRef idx="0"/>
            <a:fillRef idx="0"/>
            <a:effectRef idx="0"/>
            <a:fontRef idx="minor"/>
          </p:style>
        </p:sp>
      </p:grpSp>
      <p:grpSp>
        <p:nvGrpSpPr>
          <p:cNvPr id="12" name="Group 13"/>
          <p:cNvGrpSpPr/>
          <p:nvPr/>
        </p:nvGrpSpPr>
        <p:grpSpPr>
          <a:xfrm>
            <a:off x="7057440" y="5040"/>
            <a:ext cx="1850760" cy="751680"/>
            <a:chOff x="7057440" y="5040"/>
            <a:chExt cx="1850760" cy="751680"/>
          </a:xfrm>
        </p:grpSpPr>
        <p:sp>
          <p:nvSpPr>
            <p:cNvPr id="13" name="CustomShape 14"/>
            <p:cNvSpPr/>
            <p:nvPr/>
          </p:nvSpPr>
          <p:spPr>
            <a:xfrm>
              <a:off x="7659360" y="5040"/>
              <a:ext cx="1248840" cy="751680"/>
            </a:xfrm>
            <a:prstGeom prst="parallelogram">
              <a:avLst>
                <a:gd name="adj" fmla="val 158024"/>
              </a:avLst>
            </a:prstGeom>
            <a:solidFill>
              <a:schemeClr val="dk2"/>
            </a:solidFill>
            <a:ln>
              <a:noFill/>
            </a:ln>
          </p:spPr>
          <p:style>
            <a:lnRef idx="0"/>
            <a:fillRef idx="0"/>
            <a:effectRef idx="0"/>
            <a:fontRef idx="minor"/>
          </p:style>
        </p:sp>
        <p:sp>
          <p:nvSpPr>
            <p:cNvPr id="14" name="CustomShape 15"/>
            <p:cNvSpPr/>
            <p:nvPr/>
          </p:nvSpPr>
          <p:spPr>
            <a:xfrm>
              <a:off x="7358400" y="5040"/>
              <a:ext cx="1248840" cy="751680"/>
            </a:xfrm>
            <a:prstGeom prst="parallelogram">
              <a:avLst>
                <a:gd name="adj" fmla="val 158024"/>
              </a:avLst>
            </a:prstGeom>
            <a:solidFill>
              <a:schemeClr val="dk2"/>
            </a:solidFill>
            <a:ln>
              <a:noFill/>
            </a:ln>
          </p:spPr>
          <p:style>
            <a:lnRef idx="0"/>
            <a:fillRef idx="0"/>
            <a:effectRef idx="0"/>
            <a:fontRef idx="minor"/>
          </p:style>
        </p:sp>
        <p:sp>
          <p:nvSpPr>
            <p:cNvPr id="15" name="CustomShape 16"/>
            <p:cNvSpPr/>
            <p:nvPr/>
          </p:nvSpPr>
          <p:spPr>
            <a:xfrm>
              <a:off x="7057440" y="5040"/>
              <a:ext cx="1248840" cy="751680"/>
            </a:xfrm>
            <a:prstGeom prst="parallelogram">
              <a:avLst>
                <a:gd name="adj" fmla="val 158024"/>
              </a:avLst>
            </a:prstGeom>
            <a:solidFill>
              <a:schemeClr val="dk2"/>
            </a:solidFill>
            <a:ln>
              <a:noFill/>
            </a:ln>
          </p:spPr>
          <p:style>
            <a:lnRef idx="0"/>
            <a:fillRef idx="0"/>
            <a:effectRef idx="0"/>
            <a:fontRef idx="minor"/>
          </p:style>
        </p:sp>
      </p:grpSp>
      <p:grpSp>
        <p:nvGrpSpPr>
          <p:cNvPr id="16" name="Group 17"/>
          <p:cNvGrpSpPr/>
          <p:nvPr/>
        </p:nvGrpSpPr>
        <p:grpSpPr>
          <a:xfrm>
            <a:off x="6553080" y="4217760"/>
            <a:ext cx="2388600" cy="925200"/>
            <a:chOff x="6553080" y="4217760"/>
            <a:chExt cx="2388600" cy="925200"/>
          </a:xfrm>
        </p:grpSpPr>
        <p:sp>
          <p:nvSpPr>
            <p:cNvPr id="17" name="CustomShape 18"/>
            <p:cNvSpPr/>
            <p:nvPr/>
          </p:nvSpPr>
          <p:spPr>
            <a:xfrm>
              <a:off x="7329960" y="4217760"/>
              <a:ext cx="1611720" cy="925200"/>
            </a:xfrm>
            <a:prstGeom prst="parallelogram">
              <a:avLst>
                <a:gd name="adj" fmla="val 158024"/>
              </a:avLst>
            </a:prstGeom>
            <a:solidFill>
              <a:schemeClr val="dk1"/>
            </a:solidFill>
            <a:ln>
              <a:noFill/>
            </a:ln>
          </p:spPr>
          <p:style>
            <a:lnRef idx="0"/>
            <a:fillRef idx="0"/>
            <a:effectRef idx="0"/>
            <a:fontRef idx="minor"/>
          </p:style>
        </p:sp>
        <p:sp>
          <p:nvSpPr>
            <p:cNvPr id="18" name="CustomShape 19"/>
            <p:cNvSpPr/>
            <p:nvPr/>
          </p:nvSpPr>
          <p:spPr>
            <a:xfrm>
              <a:off x="6941520" y="4217760"/>
              <a:ext cx="1611720" cy="925200"/>
            </a:xfrm>
            <a:prstGeom prst="parallelogram">
              <a:avLst>
                <a:gd name="adj" fmla="val 158024"/>
              </a:avLst>
            </a:prstGeom>
            <a:solidFill>
              <a:schemeClr val="dk1"/>
            </a:solidFill>
            <a:ln>
              <a:noFill/>
            </a:ln>
          </p:spPr>
          <p:style>
            <a:lnRef idx="0"/>
            <a:fillRef idx="0"/>
            <a:effectRef idx="0"/>
            <a:fontRef idx="minor"/>
          </p:style>
        </p:sp>
        <p:sp>
          <p:nvSpPr>
            <p:cNvPr id="19" name="CustomShape 20"/>
            <p:cNvSpPr/>
            <p:nvPr/>
          </p:nvSpPr>
          <p:spPr>
            <a:xfrm>
              <a:off x="6553080" y="4217760"/>
              <a:ext cx="1611720" cy="925200"/>
            </a:xfrm>
            <a:prstGeom prst="parallelogram">
              <a:avLst>
                <a:gd name="adj" fmla="val 158024"/>
              </a:avLst>
            </a:prstGeom>
            <a:solidFill>
              <a:schemeClr val="dk1"/>
            </a:solidFill>
            <a:ln>
              <a:noFill/>
            </a:ln>
          </p:spPr>
          <p:style>
            <a:lnRef idx="0"/>
            <a:fillRef idx="0"/>
            <a:effectRef idx="0"/>
            <a:fontRef idx="minor"/>
          </p:style>
        </p:sp>
      </p:grpSp>
      <p:grpSp>
        <p:nvGrpSpPr>
          <p:cNvPr id="20" name="Group 21"/>
          <p:cNvGrpSpPr/>
          <p:nvPr/>
        </p:nvGrpSpPr>
        <p:grpSpPr>
          <a:xfrm>
            <a:off x="199080" y="4055760"/>
            <a:ext cx="2795040" cy="1082880"/>
            <a:chOff x="199080" y="4055760"/>
            <a:chExt cx="2795040" cy="1082880"/>
          </a:xfrm>
        </p:grpSpPr>
        <p:sp>
          <p:nvSpPr>
            <p:cNvPr id="21" name="CustomShape 22"/>
            <p:cNvSpPr/>
            <p:nvPr/>
          </p:nvSpPr>
          <p:spPr>
            <a:xfrm>
              <a:off x="1108080" y="4055760"/>
              <a:ext cx="1886040" cy="1082880"/>
            </a:xfrm>
            <a:prstGeom prst="parallelogram">
              <a:avLst>
                <a:gd name="adj" fmla="val 158024"/>
              </a:avLst>
            </a:prstGeom>
            <a:solidFill>
              <a:schemeClr val="accent1"/>
            </a:solidFill>
            <a:ln>
              <a:noFill/>
            </a:ln>
          </p:spPr>
          <p:style>
            <a:lnRef idx="0"/>
            <a:fillRef idx="0"/>
            <a:effectRef idx="0"/>
            <a:fontRef idx="minor"/>
          </p:style>
        </p:sp>
        <p:sp>
          <p:nvSpPr>
            <p:cNvPr id="22" name="CustomShape 23"/>
            <p:cNvSpPr/>
            <p:nvPr/>
          </p:nvSpPr>
          <p:spPr>
            <a:xfrm>
              <a:off x="653760" y="4055760"/>
              <a:ext cx="1886040" cy="1082880"/>
            </a:xfrm>
            <a:prstGeom prst="parallelogram">
              <a:avLst>
                <a:gd name="adj" fmla="val 158024"/>
              </a:avLst>
            </a:prstGeom>
            <a:solidFill>
              <a:schemeClr val="accent1"/>
            </a:solidFill>
            <a:ln>
              <a:noFill/>
            </a:ln>
          </p:spPr>
          <p:style>
            <a:lnRef idx="0"/>
            <a:fillRef idx="0"/>
            <a:effectRef idx="0"/>
            <a:fontRef idx="minor"/>
          </p:style>
        </p:sp>
        <p:sp>
          <p:nvSpPr>
            <p:cNvPr id="23" name="CustomShape 24"/>
            <p:cNvSpPr/>
            <p:nvPr/>
          </p:nvSpPr>
          <p:spPr>
            <a:xfrm>
              <a:off x="199080" y="4055760"/>
              <a:ext cx="1886040" cy="1082880"/>
            </a:xfrm>
            <a:prstGeom prst="parallelogram">
              <a:avLst>
                <a:gd name="adj" fmla="val 158024"/>
              </a:avLst>
            </a:prstGeom>
            <a:solidFill>
              <a:schemeClr val="accent1"/>
            </a:solidFill>
            <a:ln>
              <a:noFill/>
            </a:ln>
          </p:spPr>
          <p:style>
            <a:lnRef idx="0"/>
            <a:fillRef idx="0"/>
            <a:effectRef idx="0"/>
            <a:fontRef idx="minor"/>
          </p:style>
        </p:sp>
      </p:grpSp>
      <p:sp>
        <p:nvSpPr>
          <p:cNvPr id="24" name="PlaceHolder 25"/>
          <p:cNvSpPr>
            <a:spLocks noGrp="1"/>
          </p:cNvSpPr>
          <p:nvPr>
            <p:ph type="title"/>
          </p:nvPr>
        </p:nvSpPr>
        <p:spPr>
          <a:xfrm>
            <a:off x="1858680" y="1822680"/>
            <a:ext cx="5361120" cy="1447920"/>
          </a:xfrm>
          <a:prstGeom prst="rect">
            <a:avLst/>
          </a:prstGeom>
        </p:spPr>
        <p:txBody>
          <a:bodyPr tIns="91440" bIns="91440" anchor="ctr"/>
          <a:p>
            <a:r>
              <a:rPr b="0" lang="en-IN" sz="3800" spc="-1" strike="noStrike">
                <a:solidFill>
                  <a:srgbClr val="000000"/>
                </a:solidFill>
                <a:latin typeface="Arial"/>
              </a:rPr>
              <a:t>Click to edit the title text format</a:t>
            </a:r>
            <a:endParaRPr b="0" lang="en-IN" sz="3800" spc="-1" strike="noStrike">
              <a:solidFill>
                <a:srgbClr val="000000"/>
              </a:solidFill>
              <a:latin typeface="Arial"/>
            </a:endParaRPr>
          </a:p>
        </p:txBody>
      </p:sp>
      <p:sp>
        <p:nvSpPr>
          <p:cNvPr id="25" name="PlaceHolder 26"/>
          <p:cNvSpPr>
            <a:spLocks noGrp="1"/>
          </p:cNvSpPr>
          <p:nvPr>
            <p:ph type="sldNum"/>
          </p:nvPr>
        </p:nvSpPr>
        <p:spPr>
          <a:xfrm>
            <a:off x="8390880" y="4543560"/>
            <a:ext cx="548280" cy="393120"/>
          </a:xfrm>
          <a:prstGeom prst="rect">
            <a:avLst/>
          </a:prstGeom>
        </p:spPr>
        <p:txBody>
          <a:bodyPr tIns="91440" bIns="91440" anchor="ctr"/>
          <a:p>
            <a:pPr algn="r">
              <a:lnSpc>
                <a:spcPct val="100000"/>
              </a:lnSpc>
            </a:pPr>
            <a:fld id="{98D0659C-7102-4D8D-B935-C477DA043E25}" type="slidenum">
              <a:rPr b="0" lang="en-IN" sz="1000" spc="-1" strike="noStrike">
                <a:solidFill>
                  <a:srgbClr val="233a44"/>
                </a:solidFill>
                <a:latin typeface="Nunito"/>
                <a:ea typeface="Nunito"/>
              </a:rPr>
              <a:t>&lt;number&gt;</a:t>
            </a:fld>
            <a:endParaRPr b="0" lang="en-IN" sz="1000" spc="-1" strike="noStrike">
              <a:latin typeface="Times New Roman"/>
            </a:endParaRPr>
          </a:p>
        </p:txBody>
      </p:sp>
      <p:sp>
        <p:nvSpPr>
          <p:cNvPr id="26" name="PlaceHolder 27"/>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33a44"/>
        </a:solidFill>
      </p:bgPr>
    </p:bg>
    <p:spTree>
      <p:nvGrpSpPr>
        <p:cNvPr id="1" name=""/>
        <p:cNvGrpSpPr/>
        <p:nvPr/>
      </p:nvGrpSpPr>
      <p:grpSpPr>
        <a:xfrm>
          <a:off x="0" y="0"/>
          <a:ext cx="0" cy="0"/>
          <a:chOff x="0" y="0"/>
          <a:chExt cx="0" cy="0"/>
        </a:xfrm>
      </p:grpSpPr>
      <p:sp>
        <p:nvSpPr>
          <p:cNvPr id="63" name="CustomShape 1"/>
          <p:cNvSpPr/>
          <p:nvPr/>
        </p:nvSpPr>
        <p:spPr>
          <a:xfrm flipH="1">
            <a:off x="3582000" y="1550880"/>
            <a:ext cx="5560920" cy="3592440"/>
          </a:xfrm>
          <a:prstGeom prst="rtTriangle">
            <a:avLst/>
          </a:prstGeom>
          <a:solidFill>
            <a:schemeClr val="lt2"/>
          </a:solidFill>
          <a:ln>
            <a:noFill/>
          </a:ln>
        </p:spPr>
        <p:style>
          <a:lnRef idx="0"/>
          <a:fillRef idx="0"/>
          <a:effectRef idx="0"/>
          <a:fontRef idx="minor"/>
        </p:style>
      </p:sp>
      <p:sp>
        <p:nvSpPr>
          <p:cNvPr id="64" name="CustomShape 2"/>
          <p:cNvSpPr/>
          <p:nvPr/>
        </p:nvSpPr>
        <p:spPr>
          <a:xfrm>
            <a:off x="0" y="2824560"/>
            <a:ext cx="7369920" cy="2318760"/>
          </a:xfrm>
          <a:prstGeom prst="rtTriangle">
            <a:avLst/>
          </a:prstGeom>
          <a:solidFill>
            <a:schemeClr val="accent3"/>
          </a:solidFill>
          <a:ln>
            <a:noFill/>
          </a:ln>
        </p:spPr>
        <p:style>
          <a:lnRef idx="0"/>
          <a:fillRef idx="0"/>
          <a:effectRef idx="0"/>
          <a:fontRef idx="minor"/>
        </p:style>
      </p:sp>
      <p:sp>
        <p:nvSpPr>
          <p:cNvPr id="65" name="CustomShape 3"/>
          <p:cNvSpPr/>
          <p:nvPr/>
        </p:nvSpPr>
        <p:spPr>
          <a:xfrm>
            <a:off x="203400" y="206280"/>
            <a:ext cx="8737200" cy="4730760"/>
          </a:xfrm>
          <a:prstGeom prst="rect">
            <a:avLst/>
          </a:prstGeom>
          <a:solidFill>
            <a:schemeClr val="dk1"/>
          </a:solidFill>
          <a:ln>
            <a:noFill/>
          </a:ln>
          <a:effectLst>
            <a:outerShdw algn="ctr" blurRad="228600" rotWithShape="0" sx="101000" sy="101000">
              <a:srgbClr val="000000">
                <a:alpha val="40000"/>
              </a:srgbClr>
            </a:outerShdw>
          </a:effectLst>
        </p:spPr>
        <p:style>
          <a:lnRef idx="0"/>
          <a:fillRef idx="0"/>
          <a:effectRef idx="0"/>
          <a:fontRef idx="minor"/>
        </p:style>
      </p:sp>
      <p:sp>
        <p:nvSpPr>
          <p:cNvPr id="66" name="PlaceHolder 4"/>
          <p:cNvSpPr>
            <a:spLocks noGrp="1"/>
          </p:cNvSpPr>
          <p:nvPr>
            <p:ph type="title"/>
          </p:nvPr>
        </p:nvSpPr>
        <p:spPr>
          <a:xfrm>
            <a:off x="819000" y="845640"/>
            <a:ext cx="7505280" cy="954360"/>
          </a:xfrm>
          <a:prstGeom prst="rect">
            <a:avLst/>
          </a:prstGeom>
        </p:spPr>
        <p:txBody>
          <a:bodyPr tIns="91440" bIns="91440"/>
          <a:p>
            <a:r>
              <a:rPr b="0" lang="en-IN" sz="3000" spc="-1" strike="noStrike">
                <a:solidFill>
                  <a:srgbClr val="000000"/>
                </a:solidFill>
                <a:latin typeface="Arial"/>
              </a:rPr>
              <a:t>Click to edit the title text format</a:t>
            </a:r>
            <a:endParaRPr b="0" lang="en-IN" sz="3000" spc="-1" strike="noStrike">
              <a:solidFill>
                <a:srgbClr val="000000"/>
              </a:solidFill>
              <a:latin typeface="Arial"/>
            </a:endParaRPr>
          </a:p>
        </p:txBody>
      </p:sp>
      <p:sp>
        <p:nvSpPr>
          <p:cNvPr id="67" name="PlaceHolder 5"/>
          <p:cNvSpPr>
            <a:spLocks noGrp="1"/>
          </p:cNvSpPr>
          <p:nvPr>
            <p:ph type="body"/>
          </p:nvPr>
        </p:nvSpPr>
        <p:spPr>
          <a:xfrm>
            <a:off x="819000" y="1990800"/>
            <a:ext cx="7505280" cy="2447640"/>
          </a:xfrm>
          <a:prstGeom prst="rect">
            <a:avLst/>
          </a:prstGeom>
        </p:spPr>
        <p:txBody>
          <a:bodyPr tIns="91440" bIns="91440"/>
          <a:p>
            <a:pPr marL="432000" indent="-324000">
              <a:spcBef>
                <a:spcPts val="1417"/>
              </a:spcBef>
              <a:buClr>
                <a:srgbClr val="ffffff"/>
              </a:buClr>
              <a:buSzPct val="45000"/>
              <a:buFont typeface="Wingdings" charset="2"/>
              <a:buChar char=""/>
            </a:pPr>
            <a:r>
              <a:rPr b="0" lang="en-IN" sz="1300" spc="-1" strike="noStrike">
                <a:solidFill>
                  <a:srgbClr val="000000"/>
                </a:solidFill>
                <a:latin typeface="Arial"/>
              </a:rPr>
              <a:t>Click to edit the outline text format</a:t>
            </a:r>
            <a:endParaRPr b="0" lang="en-IN" sz="13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300" spc="-1" strike="noStrike">
                <a:solidFill>
                  <a:srgbClr val="000000"/>
                </a:solidFill>
                <a:latin typeface="Arial"/>
              </a:rPr>
              <a:t>Second Outline Level</a:t>
            </a:r>
            <a:endParaRPr b="0" lang="en-IN" sz="13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300" spc="-1" strike="noStrike">
                <a:solidFill>
                  <a:srgbClr val="000000"/>
                </a:solidFill>
                <a:latin typeface="Arial"/>
              </a:rPr>
              <a:t>Third Outline Level</a:t>
            </a:r>
            <a:endParaRPr b="0" lang="en-IN" sz="13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300" spc="-1" strike="noStrike">
                <a:solidFill>
                  <a:srgbClr val="000000"/>
                </a:solidFill>
                <a:latin typeface="Arial"/>
              </a:rPr>
              <a:t>Fourth Outline Level</a:t>
            </a:r>
            <a:endParaRPr b="0" lang="en-IN" sz="13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1300" spc="-1" strike="noStrike">
                <a:solidFill>
                  <a:srgbClr val="000000"/>
                </a:solidFill>
                <a:latin typeface="Arial"/>
              </a:rPr>
              <a:t>Fifth Outline Level</a:t>
            </a:r>
            <a:endParaRPr b="0" lang="en-IN" sz="13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1300" spc="-1" strike="noStrike">
                <a:solidFill>
                  <a:srgbClr val="000000"/>
                </a:solidFill>
                <a:latin typeface="Arial"/>
              </a:rPr>
              <a:t>Sixth Outline Level</a:t>
            </a:r>
            <a:endParaRPr b="0" lang="en-IN" sz="13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1300" spc="-1" strike="noStrike">
                <a:solidFill>
                  <a:srgbClr val="000000"/>
                </a:solidFill>
                <a:latin typeface="Arial"/>
              </a:rPr>
              <a:t>Seventh Outline Level</a:t>
            </a:r>
            <a:endParaRPr b="0" lang="en-IN" sz="1300" spc="-1" strike="noStrike">
              <a:solidFill>
                <a:srgbClr val="000000"/>
              </a:solidFill>
              <a:latin typeface="Arial"/>
            </a:endParaRPr>
          </a:p>
        </p:txBody>
      </p:sp>
      <p:sp>
        <p:nvSpPr>
          <p:cNvPr id="68" name="PlaceHolder 6"/>
          <p:cNvSpPr>
            <a:spLocks noGrp="1"/>
          </p:cNvSpPr>
          <p:nvPr>
            <p:ph type="sldNum"/>
          </p:nvPr>
        </p:nvSpPr>
        <p:spPr>
          <a:xfrm>
            <a:off x="8390880" y="4543560"/>
            <a:ext cx="548280" cy="393120"/>
          </a:xfrm>
          <a:prstGeom prst="rect">
            <a:avLst/>
          </a:prstGeom>
        </p:spPr>
        <p:txBody>
          <a:bodyPr tIns="91440" bIns="91440" anchor="ctr"/>
          <a:p>
            <a:pPr algn="r">
              <a:lnSpc>
                <a:spcPct val="100000"/>
              </a:lnSpc>
            </a:pPr>
            <a:fld id="{5289DAAC-D1F4-43E2-A727-48951C586B6F}" type="slidenum">
              <a:rPr b="0" lang="en-IN" sz="1000" spc="-1" strike="noStrike">
                <a:solidFill>
                  <a:srgbClr val="233a44"/>
                </a:solidFill>
                <a:latin typeface="Nunito"/>
                <a:ea typeface="Nunito"/>
              </a:rPr>
              <a:t>1</a:t>
            </a:fld>
            <a:endParaRPr b="0" lang="en-IN"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33a44"/>
        </a:solidFill>
      </p:bgPr>
    </p:bg>
    <p:spTree>
      <p:nvGrpSpPr>
        <p:cNvPr id="1" name=""/>
        <p:cNvGrpSpPr/>
        <p:nvPr/>
      </p:nvGrpSpPr>
      <p:grpSpPr>
        <a:xfrm>
          <a:off x="0" y="0"/>
          <a:ext cx="0" cy="0"/>
          <a:chOff x="0" y="0"/>
          <a:chExt cx="0" cy="0"/>
        </a:xfrm>
      </p:grpSpPr>
      <p:sp>
        <p:nvSpPr>
          <p:cNvPr id="105" name="CustomShape 1"/>
          <p:cNvSpPr/>
          <p:nvPr/>
        </p:nvSpPr>
        <p:spPr>
          <a:xfrm flipH="1">
            <a:off x="3582000" y="1550880"/>
            <a:ext cx="5560920" cy="3592440"/>
          </a:xfrm>
          <a:prstGeom prst="rtTriangle">
            <a:avLst/>
          </a:prstGeom>
          <a:solidFill>
            <a:schemeClr val="lt2"/>
          </a:solidFill>
          <a:ln>
            <a:noFill/>
          </a:ln>
        </p:spPr>
        <p:style>
          <a:lnRef idx="0"/>
          <a:fillRef idx="0"/>
          <a:effectRef idx="0"/>
          <a:fontRef idx="minor"/>
        </p:style>
      </p:sp>
      <p:sp>
        <p:nvSpPr>
          <p:cNvPr id="106" name="CustomShape 2"/>
          <p:cNvSpPr/>
          <p:nvPr/>
        </p:nvSpPr>
        <p:spPr>
          <a:xfrm>
            <a:off x="0" y="2824560"/>
            <a:ext cx="7369920" cy="2318760"/>
          </a:xfrm>
          <a:prstGeom prst="rtTriangle">
            <a:avLst/>
          </a:prstGeom>
          <a:solidFill>
            <a:schemeClr val="accent3"/>
          </a:solidFill>
          <a:ln>
            <a:noFill/>
          </a:ln>
        </p:spPr>
        <p:style>
          <a:lnRef idx="0"/>
          <a:fillRef idx="0"/>
          <a:effectRef idx="0"/>
          <a:fontRef idx="minor"/>
        </p:style>
      </p:sp>
      <p:sp>
        <p:nvSpPr>
          <p:cNvPr id="107" name="CustomShape 3"/>
          <p:cNvSpPr/>
          <p:nvPr/>
        </p:nvSpPr>
        <p:spPr>
          <a:xfrm>
            <a:off x="203400" y="206280"/>
            <a:ext cx="8737200" cy="4730760"/>
          </a:xfrm>
          <a:prstGeom prst="rect">
            <a:avLst/>
          </a:prstGeom>
          <a:solidFill>
            <a:schemeClr val="dk1"/>
          </a:solidFill>
          <a:ln>
            <a:noFill/>
          </a:ln>
          <a:effectLst>
            <a:outerShdw algn="ctr" blurRad="228600" rotWithShape="0" sx="101000" sy="101000">
              <a:srgbClr val="000000">
                <a:alpha val="40000"/>
              </a:srgbClr>
            </a:outerShdw>
          </a:effectLst>
        </p:spPr>
        <p:style>
          <a:lnRef idx="0"/>
          <a:fillRef idx="0"/>
          <a:effectRef idx="0"/>
          <a:fontRef idx="minor"/>
        </p:style>
      </p:sp>
      <p:sp>
        <p:nvSpPr>
          <p:cNvPr id="108" name="PlaceHolder 4"/>
          <p:cNvSpPr>
            <a:spLocks noGrp="1"/>
          </p:cNvSpPr>
          <p:nvPr>
            <p:ph type="title"/>
          </p:nvPr>
        </p:nvSpPr>
        <p:spPr>
          <a:xfrm>
            <a:off x="819000" y="845640"/>
            <a:ext cx="7505280" cy="954360"/>
          </a:xfrm>
          <a:prstGeom prst="rect">
            <a:avLst/>
          </a:prstGeom>
        </p:spPr>
        <p:txBody>
          <a:bodyPr tIns="91440" bIns="91440"/>
          <a:p>
            <a:r>
              <a:rPr b="0" lang="en-IN" sz="3000" spc="-1" strike="noStrike">
                <a:solidFill>
                  <a:srgbClr val="000000"/>
                </a:solidFill>
                <a:latin typeface="Arial"/>
              </a:rPr>
              <a:t>Click to edit the title text format</a:t>
            </a:r>
            <a:endParaRPr b="0" lang="en-IN" sz="3000" spc="-1" strike="noStrike">
              <a:solidFill>
                <a:srgbClr val="000000"/>
              </a:solidFill>
              <a:latin typeface="Arial"/>
            </a:endParaRPr>
          </a:p>
        </p:txBody>
      </p:sp>
      <p:sp>
        <p:nvSpPr>
          <p:cNvPr id="109" name="PlaceHolder 5"/>
          <p:cNvSpPr>
            <a:spLocks noGrp="1"/>
          </p:cNvSpPr>
          <p:nvPr>
            <p:ph type="sldNum"/>
          </p:nvPr>
        </p:nvSpPr>
        <p:spPr>
          <a:xfrm>
            <a:off x="8390880" y="4543560"/>
            <a:ext cx="548280" cy="393120"/>
          </a:xfrm>
          <a:prstGeom prst="rect">
            <a:avLst/>
          </a:prstGeom>
        </p:spPr>
        <p:txBody>
          <a:bodyPr tIns="91440" bIns="91440" anchor="ctr"/>
          <a:p>
            <a:pPr algn="r">
              <a:lnSpc>
                <a:spcPct val="100000"/>
              </a:lnSpc>
            </a:pPr>
            <a:fld id="{20FF061A-2EB8-4FDE-9600-837DBD462A50}" type="slidenum">
              <a:rPr b="0" lang="en-IN" sz="1000" spc="-1" strike="noStrike">
                <a:solidFill>
                  <a:srgbClr val="233a44"/>
                </a:solidFill>
                <a:latin typeface="Nunito"/>
                <a:ea typeface="Nunito"/>
              </a:rPr>
              <a:t>1</a:t>
            </a:fld>
            <a:endParaRPr b="0" lang="en-IN" sz="1000" spc="-1" strike="noStrike">
              <a:latin typeface="Times New Roman"/>
            </a:endParaRPr>
          </a:p>
        </p:txBody>
      </p:sp>
      <p:sp>
        <p:nvSpPr>
          <p:cNvPr id="110" name="PlaceHolder 6"/>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4a15a"/>
        </a:solidFill>
      </p:bgPr>
    </p:bg>
    <p:spTree>
      <p:nvGrpSpPr>
        <p:cNvPr id="1" name=""/>
        <p:cNvGrpSpPr/>
        <p:nvPr/>
      </p:nvGrpSpPr>
      <p:grpSpPr>
        <a:xfrm>
          <a:off x="0" y="0"/>
          <a:ext cx="0" cy="0"/>
          <a:chOff x="0" y="0"/>
          <a:chExt cx="0" cy="0"/>
        </a:xfrm>
      </p:grpSpPr>
      <p:sp>
        <p:nvSpPr>
          <p:cNvPr id="147" name="CustomShape 1"/>
          <p:cNvSpPr/>
          <p:nvPr/>
        </p:nvSpPr>
        <p:spPr>
          <a:xfrm flipH="1">
            <a:off x="4756320" y="2309400"/>
            <a:ext cx="4386600" cy="2833920"/>
          </a:xfrm>
          <a:prstGeom prst="rtTriangle">
            <a:avLst/>
          </a:prstGeom>
          <a:solidFill>
            <a:schemeClr val="dk1"/>
          </a:solidFill>
          <a:ln>
            <a:noFill/>
          </a:ln>
        </p:spPr>
        <p:style>
          <a:lnRef idx="0"/>
          <a:fillRef idx="0"/>
          <a:effectRef idx="0"/>
          <a:fontRef idx="minor"/>
        </p:style>
      </p:sp>
      <p:grpSp>
        <p:nvGrpSpPr>
          <p:cNvPr id="148" name="Group 2"/>
          <p:cNvGrpSpPr/>
          <p:nvPr/>
        </p:nvGrpSpPr>
        <p:grpSpPr>
          <a:xfrm>
            <a:off x="5594040" y="3961080"/>
            <a:ext cx="2909880" cy="1181880"/>
            <a:chOff x="5594040" y="3961080"/>
            <a:chExt cx="2909880" cy="1181880"/>
          </a:xfrm>
        </p:grpSpPr>
        <p:sp>
          <p:nvSpPr>
            <p:cNvPr id="149" name="CustomShape 3"/>
            <p:cNvSpPr/>
            <p:nvPr/>
          </p:nvSpPr>
          <p:spPr>
            <a:xfrm>
              <a:off x="6540480" y="3961080"/>
              <a:ext cx="1963440" cy="1181880"/>
            </a:xfrm>
            <a:prstGeom prst="parallelogram">
              <a:avLst>
                <a:gd name="adj" fmla="val 158024"/>
              </a:avLst>
            </a:prstGeom>
            <a:solidFill>
              <a:schemeClr val="accent3"/>
            </a:solidFill>
            <a:ln>
              <a:noFill/>
            </a:ln>
          </p:spPr>
          <p:style>
            <a:lnRef idx="0"/>
            <a:fillRef idx="0"/>
            <a:effectRef idx="0"/>
            <a:fontRef idx="minor"/>
          </p:style>
        </p:sp>
        <p:sp>
          <p:nvSpPr>
            <p:cNvPr id="150" name="CustomShape 4"/>
            <p:cNvSpPr/>
            <p:nvPr/>
          </p:nvSpPr>
          <p:spPr>
            <a:xfrm>
              <a:off x="6067440" y="3961080"/>
              <a:ext cx="1963440" cy="1181880"/>
            </a:xfrm>
            <a:prstGeom prst="parallelogram">
              <a:avLst>
                <a:gd name="adj" fmla="val 158024"/>
              </a:avLst>
            </a:prstGeom>
            <a:solidFill>
              <a:schemeClr val="accent3"/>
            </a:solidFill>
            <a:ln>
              <a:noFill/>
            </a:ln>
          </p:spPr>
          <p:style>
            <a:lnRef idx="0"/>
            <a:fillRef idx="0"/>
            <a:effectRef idx="0"/>
            <a:fontRef idx="minor"/>
          </p:style>
        </p:sp>
        <p:sp>
          <p:nvSpPr>
            <p:cNvPr id="151" name="CustomShape 5"/>
            <p:cNvSpPr/>
            <p:nvPr/>
          </p:nvSpPr>
          <p:spPr>
            <a:xfrm>
              <a:off x="5594040" y="3961080"/>
              <a:ext cx="1963440" cy="1181880"/>
            </a:xfrm>
            <a:prstGeom prst="parallelogram">
              <a:avLst>
                <a:gd name="adj" fmla="val 158024"/>
              </a:avLst>
            </a:prstGeom>
            <a:solidFill>
              <a:schemeClr val="accent3"/>
            </a:solidFill>
            <a:ln>
              <a:noFill/>
            </a:ln>
          </p:spPr>
          <p:style>
            <a:lnRef idx="0"/>
            <a:fillRef idx="0"/>
            <a:effectRef idx="0"/>
            <a:fontRef idx="minor"/>
          </p:style>
        </p:sp>
      </p:grpSp>
      <p:grpSp>
        <p:nvGrpSpPr>
          <p:cNvPr id="152" name="Group 6"/>
          <p:cNvGrpSpPr/>
          <p:nvPr/>
        </p:nvGrpSpPr>
        <p:grpSpPr>
          <a:xfrm>
            <a:off x="199080" y="0"/>
            <a:ext cx="2795040" cy="1082880"/>
            <a:chOff x="199080" y="0"/>
            <a:chExt cx="2795040" cy="1082880"/>
          </a:xfrm>
        </p:grpSpPr>
        <p:sp>
          <p:nvSpPr>
            <p:cNvPr id="153" name="CustomShape 7"/>
            <p:cNvSpPr/>
            <p:nvPr/>
          </p:nvSpPr>
          <p:spPr>
            <a:xfrm>
              <a:off x="1108080" y="0"/>
              <a:ext cx="1886040" cy="1082880"/>
            </a:xfrm>
            <a:prstGeom prst="parallelogram">
              <a:avLst>
                <a:gd name="adj" fmla="val 158024"/>
              </a:avLst>
            </a:prstGeom>
            <a:solidFill>
              <a:schemeClr val="dk2"/>
            </a:solidFill>
            <a:ln>
              <a:noFill/>
            </a:ln>
          </p:spPr>
          <p:style>
            <a:lnRef idx="0"/>
            <a:fillRef idx="0"/>
            <a:effectRef idx="0"/>
            <a:fontRef idx="minor"/>
          </p:style>
        </p:sp>
        <p:sp>
          <p:nvSpPr>
            <p:cNvPr id="154" name="CustomShape 8"/>
            <p:cNvSpPr/>
            <p:nvPr/>
          </p:nvSpPr>
          <p:spPr>
            <a:xfrm>
              <a:off x="653760" y="0"/>
              <a:ext cx="1886040" cy="1082880"/>
            </a:xfrm>
            <a:prstGeom prst="parallelogram">
              <a:avLst>
                <a:gd name="adj" fmla="val 158024"/>
              </a:avLst>
            </a:prstGeom>
            <a:solidFill>
              <a:schemeClr val="dk2"/>
            </a:solidFill>
            <a:ln>
              <a:noFill/>
            </a:ln>
          </p:spPr>
          <p:style>
            <a:lnRef idx="0"/>
            <a:fillRef idx="0"/>
            <a:effectRef idx="0"/>
            <a:fontRef idx="minor"/>
          </p:style>
        </p:sp>
        <p:sp>
          <p:nvSpPr>
            <p:cNvPr id="155" name="CustomShape 9"/>
            <p:cNvSpPr/>
            <p:nvPr/>
          </p:nvSpPr>
          <p:spPr>
            <a:xfrm>
              <a:off x="199080" y="0"/>
              <a:ext cx="1886040" cy="1082880"/>
            </a:xfrm>
            <a:prstGeom prst="parallelogram">
              <a:avLst>
                <a:gd name="adj" fmla="val 158024"/>
              </a:avLst>
            </a:prstGeom>
            <a:solidFill>
              <a:schemeClr val="dk2"/>
            </a:solidFill>
            <a:ln>
              <a:noFill/>
            </a:ln>
          </p:spPr>
          <p:style>
            <a:lnRef idx="0"/>
            <a:fillRef idx="0"/>
            <a:effectRef idx="0"/>
            <a:fontRef idx="minor"/>
          </p:style>
        </p:sp>
      </p:grpSp>
      <p:sp>
        <p:nvSpPr>
          <p:cNvPr id="156" name="PlaceHolder 10"/>
          <p:cNvSpPr>
            <a:spLocks noGrp="1"/>
          </p:cNvSpPr>
          <p:nvPr>
            <p:ph type="title"/>
          </p:nvPr>
        </p:nvSpPr>
        <p:spPr>
          <a:xfrm>
            <a:off x="1888560" y="1746000"/>
            <a:ext cx="5377320" cy="1645920"/>
          </a:xfrm>
          <a:prstGeom prst="rect">
            <a:avLst/>
          </a:prstGeom>
        </p:spPr>
        <p:txBody>
          <a:bodyPr tIns="91440" bIns="91440" anchor="ctr"/>
          <a:p>
            <a:r>
              <a:rPr b="0" lang="en-IN" sz="3200" spc="-1" strike="noStrike">
                <a:solidFill>
                  <a:srgbClr val="000000"/>
                </a:solidFill>
                <a:latin typeface="Arial"/>
              </a:rPr>
              <a:t>Click to edit the title text format</a:t>
            </a:r>
            <a:endParaRPr b="0" lang="en-IN" sz="3200" spc="-1" strike="noStrike">
              <a:solidFill>
                <a:srgbClr val="000000"/>
              </a:solidFill>
              <a:latin typeface="Arial"/>
            </a:endParaRPr>
          </a:p>
        </p:txBody>
      </p:sp>
      <p:sp>
        <p:nvSpPr>
          <p:cNvPr id="157" name="PlaceHolder 11"/>
          <p:cNvSpPr>
            <a:spLocks noGrp="1"/>
          </p:cNvSpPr>
          <p:nvPr>
            <p:ph type="sldNum"/>
          </p:nvPr>
        </p:nvSpPr>
        <p:spPr>
          <a:xfrm>
            <a:off x="8390880" y="4543560"/>
            <a:ext cx="548280" cy="393120"/>
          </a:xfrm>
          <a:prstGeom prst="rect">
            <a:avLst/>
          </a:prstGeom>
        </p:spPr>
        <p:txBody>
          <a:bodyPr tIns="91440" bIns="91440" anchor="ctr"/>
          <a:p>
            <a:pPr algn="r">
              <a:lnSpc>
                <a:spcPct val="100000"/>
              </a:lnSpc>
            </a:pPr>
            <a:fld id="{D2ED9934-E7DF-4849-AFDB-DA3702BABDAC}" type="slidenum">
              <a:rPr b="0" lang="en-IN" sz="1000" spc="-1" strike="noStrike">
                <a:solidFill>
                  <a:srgbClr val="233a44"/>
                </a:solidFill>
                <a:latin typeface="Nunito"/>
                <a:ea typeface="Nunito"/>
              </a:rPr>
              <a:t>1</a:t>
            </a:fld>
            <a:endParaRPr b="0" lang="en-IN" sz="1000" spc="-1" strike="noStrike">
              <a:latin typeface="Times New Roman"/>
            </a:endParaRPr>
          </a:p>
        </p:txBody>
      </p:sp>
      <p:sp>
        <p:nvSpPr>
          <p:cNvPr id="158" name="PlaceHolder 1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9.xml"/>
</Relationships>
</file>

<file path=ppt/slides/_rels/slide1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9.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9.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extShape 1"/>
          <p:cNvSpPr txBox="1"/>
          <p:nvPr/>
        </p:nvSpPr>
        <p:spPr>
          <a:xfrm>
            <a:off x="859320" y="1281960"/>
            <a:ext cx="6298200" cy="2491920"/>
          </a:xfrm>
          <a:prstGeom prst="rect">
            <a:avLst/>
          </a:prstGeom>
          <a:noFill/>
          <a:ln>
            <a:noFill/>
          </a:ln>
        </p:spPr>
        <p:txBody>
          <a:bodyPr tIns="91440" bIns="91440" anchor="ctr"/>
          <a:p>
            <a:pPr algn="ctr">
              <a:lnSpc>
                <a:spcPct val="100000"/>
              </a:lnSpc>
            </a:pPr>
            <a:r>
              <a:rPr b="0" lang="en-IN" sz="4800" spc="-1" strike="noStrike">
                <a:solidFill>
                  <a:srgbClr val="3d4594"/>
                </a:solidFill>
                <a:latin typeface="Nunito"/>
                <a:ea typeface="Nunito"/>
              </a:rPr>
              <a:t>Leave management  system</a:t>
            </a:r>
            <a:endParaRPr b="0" lang="en-IN" sz="4800" spc="-1" strike="noStrike">
              <a:solidFill>
                <a:srgbClr val="000000"/>
              </a:solidFill>
              <a:latin typeface="Arial"/>
            </a:endParaRPr>
          </a:p>
        </p:txBody>
      </p:sp>
      <p:sp>
        <p:nvSpPr>
          <p:cNvPr id="196" name="TextShape 2"/>
          <p:cNvSpPr txBox="1"/>
          <p:nvPr/>
        </p:nvSpPr>
        <p:spPr>
          <a:xfrm>
            <a:off x="1512000" y="3693240"/>
            <a:ext cx="7431840" cy="1202400"/>
          </a:xfrm>
          <a:prstGeom prst="rect">
            <a:avLst/>
          </a:prstGeom>
          <a:noFill/>
          <a:ln>
            <a:noFill/>
          </a:ln>
        </p:spPr>
        <p:txBody>
          <a:bodyPr tIns="91440" bIns="91440"/>
          <a:p>
            <a:pPr algn="ctr">
              <a:lnSpc>
                <a:spcPct val="100000"/>
              </a:lnSpc>
            </a:pPr>
            <a:r>
              <a:rPr b="0" lang="en-IN" sz="3600" spc="-1" strike="noStrike">
                <a:solidFill>
                  <a:srgbClr val="af7b51"/>
                </a:solidFill>
                <a:latin typeface="Calibri"/>
                <a:ea typeface="Calibri"/>
              </a:rPr>
              <a:t>By:- </a:t>
            </a:r>
            <a:r>
              <a:rPr b="1" lang="en-IN" sz="3600" spc="-1" strike="noStrike">
                <a:solidFill>
                  <a:srgbClr val="af7b51"/>
                </a:solidFill>
                <a:latin typeface="Calibri"/>
                <a:ea typeface="Calibri"/>
              </a:rPr>
              <a:t>Vansh Malhotra</a:t>
            </a:r>
            <a:r>
              <a:rPr b="0" lang="en-IN" sz="3600" spc="-1" strike="noStrike">
                <a:solidFill>
                  <a:srgbClr val="af7b51"/>
                </a:solidFill>
                <a:latin typeface="Calibri"/>
                <a:ea typeface="Calibri"/>
              </a:rPr>
              <a:t>(047) ,</a:t>
            </a:r>
            <a:endParaRPr b="0" lang="en-IN" sz="3600" spc="-1" strike="noStrike">
              <a:latin typeface="Arial"/>
            </a:endParaRPr>
          </a:p>
          <a:p>
            <a:pPr algn="ctr">
              <a:lnSpc>
                <a:spcPct val="100000"/>
              </a:lnSpc>
            </a:pPr>
            <a:r>
              <a:rPr b="0" lang="en-IN" sz="3600" spc="-1" strike="noStrike">
                <a:solidFill>
                  <a:srgbClr val="af7b51"/>
                </a:solidFill>
                <a:latin typeface="Calibri"/>
                <a:ea typeface="Calibri"/>
              </a:rPr>
              <a:t> </a:t>
            </a:r>
            <a:r>
              <a:rPr b="1" lang="en-IN" sz="3600" spc="-1" strike="noStrike">
                <a:solidFill>
                  <a:srgbClr val="af7b51"/>
                </a:solidFill>
                <a:latin typeface="Calibri"/>
                <a:ea typeface="Calibri"/>
              </a:rPr>
              <a:t>Sachin sharma</a:t>
            </a:r>
            <a:r>
              <a:rPr b="0" lang="en-IN" sz="3600" spc="-1" strike="noStrike">
                <a:solidFill>
                  <a:srgbClr val="af7b51"/>
                </a:solidFill>
                <a:latin typeface="Calibri"/>
                <a:ea typeface="Calibri"/>
              </a:rPr>
              <a:t>(046)</a:t>
            </a:r>
            <a:endParaRPr b="0" lang="en-IN" sz="3600" spc="-1" strike="noStrike">
              <a:latin typeface="Arial"/>
            </a:endParaRPr>
          </a:p>
        </p:txBody>
      </p:sp>
      <p:pic>
        <p:nvPicPr>
          <p:cNvPr id="197" name="Google Shape;130;p13" descr=""/>
          <p:cNvPicPr/>
          <p:nvPr/>
        </p:nvPicPr>
        <p:blipFill>
          <a:blip r:embed="rId1"/>
          <a:stretch/>
        </p:blipFill>
        <p:spPr>
          <a:xfrm>
            <a:off x="3770280" y="241560"/>
            <a:ext cx="1495800" cy="104004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819000" y="567000"/>
            <a:ext cx="7505280" cy="776880"/>
          </a:xfrm>
          <a:prstGeom prst="rect">
            <a:avLst/>
          </a:prstGeom>
          <a:noFill/>
          <a:ln>
            <a:noFill/>
          </a:ln>
        </p:spPr>
        <p:txBody>
          <a:bodyPr tIns="91440" bIns="91440"/>
          <a:p>
            <a:pPr>
              <a:lnSpc>
                <a:spcPct val="100000"/>
              </a:lnSpc>
            </a:pPr>
            <a:r>
              <a:rPr b="1" lang="en-IN" sz="3600" spc="-1" strike="noStrike" u="sng">
                <a:solidFill>
                  <a:srgbClr val="af7b51"/>
                </a:solidFill>
                <a:uFillTx/>
                <a:latin typeface="Nunito"/>
                <a:ea typeface="Nunito"/>
              </a:rPr>
              <a:t>Output</a:t>
            </a:r>
            <a:endParaRPr b="0" lang="en-IN" sz="3600" spc="-1" strike="noStrike">
              <a:solidFill>
                <a:srgbClr val="000000"/>
              </a:solidFill>
              <a:latin typeface="Arial"/>
            </a:endParaRPr>
          </a:p>
        </p:txBody>
      </p:sp>
      <p:sp>
        <p:nvSpPr>
          <p:cNvPr id="219" name="TextShape 2"/>
          <p:cNvSpPr txBox="1"/>
          <p:nvPr/>
        </p:nvSpPr>
        <p:spPr>
          <a:xfrm>
            <a:off x="819000" y="1344240"/>
            <a:ext cx="7505280" cy="3305880"/>
          </a:xfrm>
          <a:prstGeom prst="rect">
            <a:avLst/>
          </a:prstGeom>
          <a:noFill/>
          <a:ln>
            <a:noFill/>
          </a:ln>
        </p:spPr>
        <p:txBody>
          <a:bodyPr tIns="91440" bIns="91440"/>
          <a:p>
            <a:pPr>
              <a:lnSpc>
                <a:spcPct val="115000"/>
              </a:lnSpc>
              <a:spcAft>
                <a:spcPts val="1599"/>
              </a:spcAft>
            </a:pPr>
            <a:r>
              <a:rPr b="1" lang="en-IN" sz="1300" spc="-1" strike="noStrike">
                <a:solidFill>
                  <a:srgbClr val="233a44"/>
                </a:solidFill>
                <a:latin typeface="Calibri"/>
                <a:ea typeface="Calibri"/>
              </a:rPr>
              <a:t>#Login_page</a:t>
            </a:r>
            <a:endParaRPr b="0" lang="en-IN" sz="1300" spc="-1" strike="noStrike">
              <a:solidFill>
                <a:srgbClr val="000000"/>
              </a:solidFill>
              <a:latin typeface="Arial"/>
            </a:endParaRPr>
          </a:p>
        </p:txBody>
      </p:sp>
      <p:pic>
        <p:nvPicPr>
          <p:cNvPr id="220" name="" descr=""/>
          <p:cNvPicPr/>
          <p:nvPr/>
        </p:nvPicPr>
        <p:blipFill>
          <a:blip r:embed="rId1"/>
          <a:stretch/>
        </p:blipFill>
        <p:spPr>
          <a:xfrm>
            <a:off x="216000" y="216000"/>
            <a:ext cx="8784000" cy="468000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TextShape 1"/>
          <p:cNvSpPr txBox="1"/>
          <p:nvPr/>
        </p:nvSpPr>
        <p:spPr>
          <a:xfrm>
            <a:off x="819000" y="567000"/>
            <a:ext cx="7505280" cy="776880"/>
          </a:xfrm>
          <a:prstGeom prst="rect">
            <a:avLst/>
          </a:prstGeom>
          <a:noFill/>
          <a:ln>
            <a:noFill/>
          </a:ln>
        </p:spPr>
        <p:txBody>
          <a:bodyPr tIns="91440" bIns="91440"/>
          <a:p>
            <a:pPr>
              <a:lnSpc>
                <a:spcPct val="100000"/>
              </a:lnSpc>
            </a:pPr>
            <a:r>
              <a:rPr b="1" lang="en-IN" sz="3600" spc="-1" strike="noStrike" u="sng">
                <a:solidFill>
                  <a:srgbClr val="af7b51"/>
                </a:solidFill>
                <a:uFillTx/>
                <a:latin typeface="Nunito"/>
                <a:ea typeface="Nunito"/>
              </a:rPr>
              <a:t>Output</a:t>
            </a:r>
            <a:endParaRPr b="0" lang="en-IN" sz="3600" spc="-1" strike="noStrike">
              <a:solidFill>
                <a:srgbClr val="000000"/>
              </a:solidFill>
              <a:latin typeface="Arial"/>
            </a:endParaRPr>
          </a:p>
        </p:txBody>
      </p:sp>
      <p:sp>
        <p:nvSpPr>
          <p:cNvPr id="222" name="TextShape 2"/>
          <p:cNvSpPr txBox="1"/>
          <p:nvPr/>
        </p:nvSpPr>
        <p:spPr>
          <a:xfrm>
            <a:off x="819000" y="1344240"/>
            <a:ext cx="7505280" cy="3305880"/>
          </a:xfrm>
          <a:prstGeom prst="rect">
            <a:avLst/>
          </a:prstGeom>
          <a:noFill/>
          <a:ln>
            <a:noFill/>
          </a:ln>
        </p:spPr>
        <p:txBody>
          <a:bodyPr tIns="91440" bIns="91440"/>
          <a:p>
            <a:pPr>
              <a:lnSpc>
                <a:spcPct val="115000"/>
              </a:lnSpc>
              <a:spcAft>
                <a:spcPts val="1599"/>
              </a:spcAft>
            </a:pPr>
            <a:r>
              <a:rPr b="1" lang="en-IN" sz="1300" spc="-1" strike="noStrike">
                <a:solidFill>
                  <a:srgbClr val="233a44"/>
                </a:solidFill>
                <a:latin typeface="Calibri"/>
                <a:ea typeface="Calibri"/>
              </a:rPr>
              <a:t>#Login_page</a:t>
            </a:r>
            <a:endParaRPr b="0" lang="en-IN" sz="1300" spc="-1" strike="noStrike">
              <a:solidFill>
                <a:srgbClr val="000000"/>
              </a:solidFill>
              <a:latin typeface="Arial"/>
            </a:endParaRPr>
          </a:p>
        </p:txBody>
      </p:sp>
      <p:pic>
        <p:nvPicPr>
          <p:cNvPr id="223" name="" descr=""/>
          <p:cNvPicPr/>
          <p:nvPr/>
        </p:nvPicPr>
        <p:blipFill>
          <a:blip r:embed="rId1"/>
          <a:stretch/>
        </p:blipFill>
        <p:spPr>
          <a:xfrm rot="9600">
            <a:off x="209160" y="228240"/>
            <a:ext cx="8815320" cy="465552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TextShape 1"/>
          <p:cNvSpPr txBox="1"/>
          <p:nvPr/>
        </p:nvSpPr>
        <p:spPr>
          <a:xfrm>
            <a:off x="819000" y="567000"/>
            <a:ext cx="7505280" cy="776880"/>
          </a:xfrm>
          <a:prstGeom prst="rect">
            <a:avLst/>
          </a:prstGeom>
          <a:noFill/>
          <a:ln>
            <a:noFill/>
          </a:ln>
        </p:spPr>
        <p:txBody>
          <a:bodyPr tIns="91440" bIns="91440"/>
          <a:p>
            <a:pPr>
              <a:lnSpc>
                <a:spcPct val="100000"/>
              </a:lnSpc>
            </a:pPr>
            <a:r>
              <a:rPr b="1" lang="en-IN" sz="3600" spc="-1" strike="noStrike" u="sng">
                <a:solidFill>
                  <a:srgbClr val="af7b51"/>
                </a:solidFill>
                <a:uFillTx/>
                <a:latin typeface="Nunito"/>
                <a:ea typeface="Nunito"/>
              </a:rPr>
              <a:t>Output</a:t>
            </a:r>
            <a:endParaRPr b="0" lang="en-IN" sz="3600" spc="-1" strike="noStrike">
              <a:solidFill>
                <a:srgbClr val="000000"/>
              </a:solidFill>
              <a:latin typeface="Arial"/>
            </a:endParaRPr>
          </a:p>
        </p:txBody>
      </p:sp>
      <p:sp>
        <p:nvSpPr>
          <p:cNvPr id="225" name="TextShape 2"/>
          <p:cNvSpPr txBox="1"/>
          <p:nvPr/>
        </p:nvSpPr>
        <p:spPr>
          <a:xfrm>
            <a:off x="819000" y="1344240"/>
            <a:ext cx="7505280" cy="3305880"/>
          </a:xfrm>
          <a:prstGeom prst="rect">
            <a:avLst/>
          </a:prstGeom>
          <a:noFill/>
          <a:ln>
            <a:noFill/>
          </a:ln>
        </p:spPr>
        <p:txBody>
          <a:bodyPr tIns="91440" bIns="91440"/>
          <a:p>
            <a:pPr>
              <a:lnSpc>
                <a:spcPct val="115000"/>
              </a:lnSpc>
              <a:spcAft>
                <a:spcPts val="1599"/>
              </a:spcAft>
            </a:pPr>
            <a:r>
              <a:rPr b="1" lang="en-IN" sz="1300" spc="-1" strike="noStrike">
                <a:solidFill>
                  <a:srgbClr val="233a44"/>
                </a:solidFill>
                <a:latin typeface="Calibri"/>
                <a:ea typeface="Calibri"/>
              </a:rPr>
              <a:t>#Login_page</a:t>
            </a:r>
            <a:endParaRPr b="0" lang="en-IN" sz="1300" spc="-1" strike="noStrike">
              <a:solidFill>
                <a:srgbClr val="000000"/>
              </a:solidFill>
              <a:latin typeface="Arial"/>
            </a:endParaRPr>
          </a:p>
        </p:txBody>
      </p:sp>
      <p:pic>
        <p:nvPicPr>
          <p:cNvPr id="226" name="" descr=""/>
          <p:cNvPicPr/>
          <p:nvPr/>
        </p:nvPicPr>
        <p:blipFill>
          <a:blip r:embed="rId1"/>
          <a:stretch/>
        </p:blipFill>
        <p:spPr>
          <a:xfrm>
            <a:off x="216000" y="203760"/>
            <a:ext cx="8712000" cy="469224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TextShape 1"/>
          <p:cNvSpPr txBox="1"/>
          <p:nvPr/>
        </p:nvSpPr>
        <p:spPr>
          <a:xfrm>
            <a:off x="819000" y="845640"/>
            <a:ext cx="7505280" cy="954360"/>
          </a:xfrm>
          <a:prstGeom prst="rect">
            <a:avLst/>
          </a:prstGeom>
          <a:noFill/>
          <a:ln>
            <a:noFill/>
          </a:ln>
        </p:spPr>
        <p:txBody>
          <a:bodyPr lIns="0" rIns="0" tIns="0" bIns="0" anchor="ctr"/>
          <a:p>
            <a:endParaRPr b="0" lang="en-IN" sz="1400" spc="-1" strike="noStrike">
              <a:solidFill>
                <a:srgbClr val="000000"/>
              </a:solidFill>
              <a:latin typeface="Arial"/>
            </a:endParaRPr>
          </a:p>
        </p:txBody>
      </p:sp>
      <p:pic>
        <p:nvPicPr>
          <p:cNvPr id="228" name="" descr=""/>
          <p:cNvPicPr/>
          <p:nvPr/>
        </p:nvPicPr>
        <p:blipFill>
          <a:blip r:embed="rId1"/>
          <a:stretch/>
        </p:blipFill>
        <p:spPr>
          <a:xfrm>
            <a:off x="144000" y="216000"/>
            <a:ext cx="8784000" cy="475200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TextShape 1"/>
          <p:cNvSpPr txBox="1"/>
          <p:nvPr/>
        </p:nvSpPr>
        <p:spPr>
          <a:xfrm>
            <a:off x="819000" y="1344240"/>
            <a:ext cx="7505280" cy="3305880"/>
          </a:xfrm>
          <a:prstGeom prst="rect">
            <a:avLst/>
          </a:prstGeom>
          <a:noFill/>
          <a:ln>
            <a:noFill/>
          </a:ln>
        </p:spPr>
        <p:txBody>
          <a:bodyPr tIns="91440" bIns="91440"/>
          <a:p>
            <a:pPr>
              <a:lnSpc>
                <a:spcPct val="115000"/>
              </a:lnSpc>
              <a:spcAft>
                <a:spcPts val="1599"/>
              </a:spcAft>
            </a:pPr>
            <a:r>
              <a:rPr b="1" lang="en-IN" sz="1300" spc="-1" strike="noStrike">
                <a:solidFill>
                  <a:srgbClr val="233a44"/>
                </a:solidFill>
                <a:latin typeface="Calibri"/>
                <a:ea typeface="Calibri"/>
              </a:rPr>
              <a:t>EMPLOYEE</a:t>
            </a:r>
            <a:endParaRPr b="0" lang="en-IN" sz="1300" spc="-1" strike="noStrike">
              <a:solidFill>
                <a:srgbClr val="000000"/>
              </a:solidFill>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TextShape 1"/>
          <p:cNvSpPr txBox="1"/>
          <p:nvPr/>
        </p:nvSpPr>
        <p:spPr>
          <a:xfrm>
            <a:off x="819000" y="1344240"/>
            <a:ext cx="7505280" cy="3305880"/>
          </a:xfrm>
          <a:prstGeom prst="rect">
            <a:avLst/>
          </a:prstGeom>
          <a:noFill/>
          <a:ln>
            <a:noFill/>
          </a:ln>
        </p:spPr>
        <p:txBody>
          <a:bodyPr tIns="91440" bIns="91440"/>
          <a:p>
            <a:pPr>
              <a:lnSpc>
                <a:spcPct val="115000"/>
              </a:lnSpc>
              <a:spcAft>
                <a:spcPts val="1599"/>
              </a:spcAft>
            </a:pPr>
            <a:r>
              <a:rPr b="1" lang="en-IN" sz="1300" spc="-1" strike="noStrike">
                <a:solidFill>
                  <a:srgbClr val="233a44"/>
                </a:solidFill>
                <a:latin typeface="Calibri"/>
                <a:ea typeface="Calibri"/>
              </a:rPr>
              <a:t>EMPLOYEE</a:t>
            </a:r>
            <a:endParaRPr b="0" lang="en-IN" sz="1300" spc="-1" strike="noStrike">
              <a:solidFill>
                <a:srgbClr val="000000"/>
              </a:solidFill>
              <a:latin typeface="Arial"/>
            </a:endParaRPr>
          </a:p>
        </p:txBody>
      </p:sp>
      <p:pic>
        <p:nvPicPr>
          <p:cNvPr id="231" name="" descr=""/>
          <p:cNvPicPr/>
          <p:nvPr/>
        </p:nvPicPr>
        <p:blipFill>
          <a:blip r:embed="rId1"/>
          <a:stretch/>
        </p:blipFill>
        <p:spPr>
          <a:xfrm>
            <a:off x="216000" y="216000"/>
            <a:ext cx="8711640" cy="455760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TextShape 1"/>
          <p:cNvSpPr txBox="1"/>
          <p:nvPr/>
        </p:nvSpPr>
        <p:spPr>
          <a:xfrm>
            <a:off x="819000" y="845640"/>
            <a:ext cx="7505280" cy="954360"/>
          </a:xfrm>
          <a:prstGeom prst="rect">
            <a:avLst/>
          </a:prstGeom>
          <a:noFill/>
          <a:ln>
            <a:noFill/>
          </a:ln>
        </p:spPr>
        <p:txBody>
          <a:bodyPr lIns="0" rIns="0" tIns="0" bIns="0" anchor="ctr"/>
          <a:p>
            <a:endParaRPr b="0" lang="en-IN" sz="1400" spc="-1" strike="noStrike">
              <a:solidFill>
                <a:srgbClr val="000000"/>
              </a:solidFill>
              <a:latin typeface="Arial"/>
            </a:endParaRPr>
          </a:p>
        </p:txBody>
      </p:sp>
      <p:pic>
        <p:nvPicPr>
          <p:cNvPr id="233" name="" descr=""/>
          <p:cNvPicPr/>
          <p:nvPr/>
        </p:nvPicPr>
        <p:blipFill>
          <a:blip r:embed="rId1"/>
          <a:stretch/>
        </p:blipFill>
        <p:spPr>
          <a:xfrm>
            <a:off x="144360" y="216000"/>
            <a:ext cx="8706960" cy="4608000"/>
          </a:xfrm>
          <a:prstGeom prst="rect">
            <a:avLst/>
          </a:prstGeom>
          <a:ln>
            <a:noFill/>
          </a:ln>
        </p:spPr>
      </p:pic>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4" name="" descr=""/>
          <p:cNvPicPr/>
          <p:nvPr/>
        </p:nvPicPr>
        <p:blipFill>
          <a:blip r:embed="rId1"/>
          <a:stretch/>
        </p:blipFill>
        <p:spPr>
          <a:xfrm>
            <a:off x="216000" y="216000"/>
            <a:ext cx="8712000" cy="4752000"/>
          </a:xfrm>
          <a:prstGeom prst="rect">
            <a:avLst/>
          </a:prstGeom>
          <a:ln>
            <a:noFill/>
          </a:ln>
        </p:spPr>
      </p:pic>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TextShape 1"/>
          <p:cNvSpPr txBox="1"/>
          <p:nvPr/>
        </p:nvSpPr>
        <p:spPr>
          <a:xfrm>
            <a:off x="1888560" y="1344240"/>
            <a:ext cx="5292720" cy="2676240"/>
          </a:xfrm>
          <a:prstGeom prst="rect">
            <a:avLst/>
          </a:prstGeom>
          <a:noFill/>
          <a:ln>
            <a:noFill/>
          </a:ln>
        </p:spPr>
        <p:txBody>
          <a:bodyPr tIns="91440" bIns="91440" anchor="ctr"/>
          <a:p>
            <a:pPr algn="ctr">
              <a:lnSpc>
                <a:spcPct val="100000"/>
              </a:lnSpc>
            </a:pPr>
            <a:r>
              <a:rPr b="1" lang="en-IN" sz="5000" spc="-1" strike="noStrike">
                <a:solidFill>
                  <a:srgbClr val="233a44"/>
                </a:solidFill>
                <a:latin typeface="Nunito"/>
                <a:ea typeface="Nunito"/>
              </a:rPr>
              <a:t>Thank You </a:t>
            </a:r>
            <a:endParaRPr b="0" lang="en-IN" sz="5000" spc="-1" strike="noStrike">
              <a:solidFill>
                <a:srgbClr val="000000"/>
              </a:solidFill>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TextShape 1"/>
          <p:cNvSpPr txBox="1"/>
          <p:nvPr/>
        </p:nvSpPr>
        <p:spPr>
          <a:xfrm>
            <a:off x="819000" y="375480"/>
            <a:ext cx="7505280" cy="954360"/>
          </a:xfrm>
          <a:prstGeom prst="rect">
            <a:avLst/>
          </a:prstGeom>
          <a:noFill/>
          <a:ln>
            <a:noFill/>
          </a:ln>
        </p:spPr>
        <p:txBody>
          <a:bodyPr tIns="91440" bIns="91440"/>
          <a:p>
            <a:pPr>
              <a:lnSpc>
                <a:spcPct val="100000"/>
              </a:lnSpc>
            </a:pPr>
            <a:r>
              <a:rPr b="1" lang="en-IN" sz="4800" spc="-1" strike="noStrike" u="sng">
                <a:solidFill>
                  <a:srgbClr val="af7b51"/>
                </a:solidFill>
                <a:uFillTx/>
                <a:latin typeface="Nunito"/>
                <a:ea typeface="Nunito"/>
              </a:rPr>
              <a:t>Introduction</a:t>
            </a:r>
            <a:br/>
            <a:br/>
            <a:br/>
            <a:r>
              <a:rPr b="0" lang="en-IN" sz="3000" spc="-1" strike="noStrike">
                <a:solidFill>
                  <a:srgbClr val="af7b51"/>
                </a:solidFill>
                <a:latin typeface="Nunito"/>
                <a:ea typeface="Nunito"/>
              </a:rPr>
              <a:t>	</a:t>
            </a:r>
            <a:r>
              <a:rPr b="0" lang="en-IN" sz="3000" spc="-1" strike="noStrike">
                <a:solidFill>
                  <a:srgbClr val="af7b51"/>
                </a:solidFill>
                <a:latin typeface="Nunito"/>
                <a:ea typeface="Nunito"/>
              </a:rPr>
              <a:t>	</a:t>
            </a:r>
            <a:r>
              <a:rPr b="0" lang="en-IN" sz="3000" spc="-1" strike="noStrike">
                <a:solidFill>
                  <a:srgbClr val="af7b51"/>
                </a:solidFill>
                <a:latin typeface="Nunito"/>
                <a:ea typeface="Nunito"/>
              </a:rPr>
              <a:t>	</a:t>
            </a:r>
            <a:r>
              <a:rPr b="0" lang="en-IN" sz="3000" spc="-1" strike="noStrike">
                <a:solidFill>
                  <a:srgbClr val="af7b51"/>
                </a:solidFill>
                <a:latin typeface="Nunito"/>
                <a:ea typeface="Nunito"/>
              </a:rPr>
              <a:t>	</a:t>
            </a:r>
            <a:r>
              <a:rPr b="0" lang="en-IN" sz="3000" spc="-1" strike="noStrike">
                <a:solidFill>
                  <a:srgbClr val="af7b51"/>
                </a:solidFill>
                <a:latin typeface="Nunito"/>
                <a:ea typeface="Nunito"/>
              </a:rPr>
              <a:t>	</a:t>
            </a:r>
            <a:r>
              <a:rPr b="0" lang="en-IN" sz="3000" spc="-1" strike="noStrike">
                <a:solidFill>
                  <a:srgbClr val="af7b51"/>
                </a:solidFill>
                <a:latin typeface="Nunito"/>
                <a:ea typeface="Nunito"/>
              </a:rPr>
              <a:t>	</a:t>
            </a:r>
            <a:endParaRPr b="0" lang="en-IN" sz="3000" spc="-1" strike="noStrike">
              <a:solidFill>
                <a:srgbClr val="000000"/>
              </a:solidFill>
              <a:latin typeface="Arial"/>
            </a:endParaRPr>
          </a:p>
        </p:txBody>
      </p:sp>
      <p:sp>
        <p:nvSpPr>
          <p:cNvPr id="199" name="TextShape 2"/>
          <p:cNvSpPr txBox="1"/>
          <p:nvPr/>
        </p:nvSpPr>
        <p:spPr>
          <a:xfrm>
            <a:off x="819000" y="1423440"/>
            <a:ext cx="7828920" cy="3129840"/>
          </a:xfrm>
          <a:prstGeom prst="rect">
            <a:avLst/>
          </a:prstGeom>
          <a:noFill/>
          <a:ln>
            <a:noFill/>
          </a:ln>
        </p:spPr>
        <p:txBody>
          <a:bodyPr tIns="91440" bIns="91440"/>
          <a:p>
            <a:pPr algn="just">
              <a:lnSpc>
                <a:spcPct val="100000"/>
              </a:lnSpc>
            </a:pPr>
            <a:r>
              <a:rPr b="1" lang="en-IN" sz="1600" spc="-1" strike="noStrike">
                <a:solidFill>
                  <a:srgbClr val="222222"/>
                </a:solidFill>
                <a:latin typeface="Times New Roman"/>
                <a:ea typeface="Arial"/>
              </a:rPr>
              <a:t> </a:t>
            </a:r>
            <a:r>
              <a:rPr b="1" lang="en-IN" sz="1400" spc="-1" strike="noStrike">
                <a:solidFill>
                  <a:srgbClr val="222222"/>
                </a:solidFill>
                <a:latin typeface="Times New Roman"/>
                <a:ea typeface="Arial"/>
              </a:rPr>
              <a:t>Leave management system project is a web based system which can be accessed all over the organization or company. This system is automated system for managing leaves related information of employees and approval of leaves, payment cancellations etc are element of this system . In this system, every employee is provided with the unique user id and password for log in to the system and send request for leave. The project managers will look after the proposals and they may accept, reject or keep it in pending. Before approving the leave different department people look after the request through this system and make their decisions. This system will upgrade the process of leave management inside the company or an organization by saving time and money. It help the employees to view leave balances, request leaves , view past leave history and managers can review and approve the leave applications. This system is very useful for the companies or organizations where there are a large number of employees. It is an online system which can be used throughout a corporate company. This system has many features such as providing notifications of approved/ disapproved leaves, pending leaves, leave cancellation, automated leave approval and report generation based on the requested data by the user.</a:t>
            </a:r>
            <a:endParaRPr b="1" lang="en-IN" sz="1400" spc="-1" strike="noStrike">
              <a:solidFill>
                <a:srgbClr val="222222"/>
              </a:solidFill>
              <a:latin typeface="Times New Roman"/>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TextShape 1"/>
          <p:cNvSpPr txBox="1"/>
          <p:nvPr/>
        </p:nvSpPr>
        <p:spPr>
          <a:xfrm>
            <a:off x="819000" y="1344240"/>
            <a:ext cx="7505280" cy="3305880"/>
          </a:xfrm>
          <a:prstGeom prst="rect">
            <a:avLst/>
          </a:prstGeom>
          <a:noFill/>
          <a:ln>
            <a:noFill/>
          </a:ln>
        </p:spPr>
        <p:txBody>
          <a:bodyPr tIns="91440" bIns="91440"/>
          <a:p>
            <a:pPr>
              <a:lnSpc>
                <a:spcPct val="115000"/>
              </a:lnSpc>
              <a:spcAft>
                <a:spcPts val="1599"/>
              </a:spcAft>
            </a:pPr>
            <a:r>
              <a:rPr b="1" lang="en-IN" sz="1300" spc="-1" strike="noStrike">
                <a:solidFill>
                  <a:srgbClr val="233a44"/>
                </a:solidFill>
                <a:latin typeface="Calibri"/>
                <a:ea typeface="Calibri"/>
              </a:rPr>
              <a:t>ADMIN</a:t>
            </a:r>
            <a:endParaRPr b="0" lang="en-IN" sz="1300" spc="-1" strike="noStrike">
              <a:solidFill>
                <a:srgbClr val="000000"/>
              </a:solidFill>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TextShape 1"/>
          <p:cNvSpPr txBox="1"/>
          <p:nvPr/>
        </p:nvSpPr>
        <p:spPr>
          <a:xfrm>
            <a:off x="819000" y="567000"/>
            <a:ext cx="7505280" cy="776880"/>
          </a:xfrm>
          <a:prstGeom prst="rect">
            <a:avLst/>
          </a:prstGeom>
          <a:noFill/>
          <a:ln>
            <a:noFill/>
          </a:ln>
        </p:spPr>
        <p:txBody>
          <a:bodyPr tIns="91440" bIns="91440"/>
          <a:p>
            <a:pPr>
              <a:lnSpc>
                <a:spcPct val="100000"/>
              </a:lnSpc>
            </a:pPr>
            <a:r>
              <a:rPr b="1" lang="en-IN" sz="3600" spc="-1" strike="noStrike" u="sng">
                <a:solidFill>
                  <a:srgbClr val="af7b51"/>
                </a:solidFill>
                <a:uFillTx/>
                <a:latin typeface="Nunito"/>
                <a:ea typeface="Nunito"/>
              </a:rPr>
              <a:t>Output</a:t>
            </a:r>
            <a:endParaRPr b="0" lang="en-IN" sz="3600" spc="-1" strike="noStrike">
              <a:solidFill>
                <a:srgbClr val="000000"/>
              </a:solidFill>
              <a:latin typeface="Arial"/>
            </a:endParaRPr>
          </a:p>
        </p:txBody>
      </p:sp>
      <p:sp>
        <p:nvSpPr>
          <p:cNvPr id="202" name="TextShape 2"/>
          <p:cNvSpPr txBox="1"/>
          <p:nvPr/>
        </p:nvSpPr>
        <p:spPr>
          <a:xfrm>
            <a:off x="819000" y="1344240"/>
            <a:ext cx="7505280" cy="3305880"/>
          </a:xfrm>
          <a:prstGeom prst="rect">
            <a:avLst/>
          </a:prstGeom>
          <a:noFill/>
          <a:ln>
            <a:noFill/>
          </a:ln>
        </p:spPr>
        <p:txBody>
          <a:bodyPr tIns="91440" bIns="91440"/>
          <a:p>
            <a:pPr>
              <a:lnSpc>
                <a:spcPct val="115000"/>
              </a:lnSpc>
              <a:spcAft>
                <a:spcPts val="1599"/>
              </a:spcAft>
            </a:pPr>
            <a:r>
              <a:rPr b="1" lang="en-IN" sz="1300" spc="-1" strike="noStrike">
                <a:solidFill>
                  <a:srgbClr val="233a44"/>
                </a:solidFill>
                <a:latin typeface="Calibri"/>
                <a:ea typeface="Calibri"/>
              </a:rPr>
              <a:t>#Login_page</a:t>
            </a:r>
            <a:endParaRPr b="0" lang="en-IN" sz="1300" spc="-1" strike="noStrike">
              <a:solidFill>
                <a:srgbClr val="000000"/>
              </a:solidFill>
              <a:latin typeface="Arial"/>
            </a:endParaRPr>
          </a:p>
        </p:txBody>
      </p:sp>
      <p:pic>
        <p:nvPicPr>
          <p:cNvPr id="203" name="" descr=""/>
          <p:cNvPicPr/>
          <p:nvPr/>
        </p:nvPicPr>
        <p:blipFill>
          <a:blip r:embed="rId1"/>
          <a:stretch/>
        </p:blipFill>
        <p:spPr>
          <a:xfrm>
            <a:off x="288000" y="288000"/>
            <a:ext cx="8538840" cy="462996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extShape 1"/>
          <p:cNvSpPr txBox="1"/>
          <p:nvPr/>
        </p:nvSpPr>
        <p:spPr>
          <a:xfrm>
            <a:off x="819000" y="567000"/>
            <a:ext cx="7505280" cy="776880"/>
          </a:xfrm>
          <a:prstGeom prst="rect">
            <a:avLst/>
          </a:prstGeom>
          <a:noFill/>
          <a:ln>
            <a:noFill/>
          </a:ln>
        </p:spPr>
        <p:txBody>
          <a:bodyPr tIns="91440" bIns="91440"/>
          <a:p>
            <a:pPr>
              <a:lnSpc>
                <a:spcPct val="100000"/>
              </a:lnSpc>
            </a:pPr>
            <a:r>
              <a:rPr b="1" lang="en-IN" sz="3600" spc="-1" strike="noStrike" u="sng">
                <a:solidFill>
                  <a:srgbClr val="af7b51"/>
                </a:solidFill>
                <a:uFillTx/>
                <a:latin typeface="Nunito"/>
                <a:ea typeface="Nunito"/>
              </a:rPr>
              <a:t>Output</a:t>
            </a:r>
            <a:endParaRPr b="0" lang="en-IN" sz="3600" spc="-1" strike="noStrike">
              <a:solidFill>
                <a:srgbClr val="000000"/>
              </a:solidFill>
              <a:latin typeface="Arial"/>
            </a:endParaRPr>
          </a:p>
        </p:txBody>
      </p:sp>
      <p:sp>
        <p:nvSpPr>
          <p:cNvPr id="205" name="TextShape 2"/>
          <p:cNvSpPr txBox="1"/>
          <p:nvPr/>
        </p:nvSpPr>
        <p:spPr>
          <a:xfrm>
            <a:off x="819000" y="1344240"/>
            <a:ext cx="7505280" cy="3305880"/>
          </a:xfrm>
          <a:prstGeom prst="rect">
            <a:avLst/>
          </a:prstGeom>
          <a:noFill/>
          <a:ln>
            <a:noFill/>
          </a:ln>
        </p:spPr>
        <p:txBody>
          <a:bodyPr tIns="91440" bIns="91440"/>
          <a:p>
            <a:pPr>
              <a:lnSpc>
                <a:spcPct val="115000"/>
              </a:lnSpc>
              <a:spcAft>
                <a:spcPts val="1599"/>
              </a:spcAft>
            </a:pPr>
            <a:r>
              <a:rPr b="1" lang="en-IN" sz="1300" spc="-1" strike="noStrike">
                <a:solidFill>
                  <a:srgbClr val="233a44"/>
                </a:solidFill>
                <a:latin typeface="Calibri"/>
                <a:ea typeface="Calibri"/>
              </a:rPr>
              <a:t>#Login_page</a:t>
            </a:r>
            <a:endParaRPr b="0" lang="en-IN" sz="1300" spc="-1" strike="noStrike">
              <a:solidFill>
                <a:srgbClr val="000000"/>
              </a:solidFill>
              <a:latin typeface="Arial"/>
            </a:endParaRPr>
          </a:p>
        </p:txBody>
      </p:sp>
      <p:pic>
        <p:nvPicPr>
          <p:cNvPr id="206" name="" descr=""/>
          <p:cNvPicPr/>
          <p:nvPr/>
        </p:nvPicPr>
        <p:blipFill>
          <a:blip r:embed="rId1"/>
          <a:stretch/>
        </p:blipFill>
        <p:spPr>
          <a:xfrm>
            <a:off x="648000" y="648360"/>
            <a:ext cx="7416000" cy="338364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TextShape 1"/>
          <p:cNvSpPr txBox="1"/>
          <p:nvPr/>
        </p:nvSpPr>
        <p:spPr>
          <a:xfrm>
            <a:off x="819000" y="567000"/>
            <a:ext cx="7505280" cy="776880"/>
          </a:xfrm>
          <a:prstGeom prst="rect">
            <a:avLst/>
          </a:prstGeom>
          <a:noFill/>
          <a:ln>
            <a:noFill/>
          </a:ln>
        </p:spPr>
        <p:txBody>
          <a:bodyPr tIns="91440" bIns="91440"/>
          <a:p>
            <a:pPr>
              <a:lnSpc>
                <a:spcPct val="100000"/>
              </a:lnSpc>
            </a:pPr>
            <a:r>
              <a:rPr b="1" lang="en-IN" sz="3600" spc="-1" strike="noStrike" u="sng">
                <a:solidFill>
                  <a:srgbClr val="af7b51"/>
                </a:solidFill>
                <a:uFillTx/>
                <a:latin typeface="Nunito"/>
                <a:ea typeface="Nunito"/>
              </a:rPr>
              <a:t>Output</a:t>
            </a:r>
            <a:endParaRPr b="0" lang="en-IN" sz="3600" spc="-1" strike="noStrike">
              <a:solidFill>
                <a:srgbClr val="000000"/>
              </a:solidFill>
              <a:latin typeface="Arial"/>
            </a:endParaRPr>
          </a:p>
        </p:txBody>
      </p:sp>
      <p:sp>
        <p:nvSpPr>
          <p:cNvPr id="208" name="TextShape 2"/>
          <p:cNvSpPr txBox="1"/>
          <p:nvPr/>
        </p:nvSpPr>
        <p:spPr>
          <a:xfrm>
            <a:off x="819000" y="1344240"/>
            <a:ext cx="7505280" cy="3305880"/>
          </a:xfrm>
          <a:prstGeom prst="rect">
            <a:avLst/>
          </a:prstGeom>
          <a:noFill/>
          <a:ln>
            <a:noFill/>
          </a:ln>
        </p:spPr>
        <p:txBody>
          <a:bodyPr tIns="91440" bIns="91440"/>
          <a:p>
            <a:pPr>
              <a:lnSpc>
                <a:spcPct val="115000"/>
              </a:lnSpc>
              <a:spcAft>
                <a:spcPts val="1599"/>
              </a:spcAft>
            </a:pPr>
            <a:r>
              <a:rPr b="1" lang="en-IN" sz="1300" spc="-1" strike="noStrike">
                <a:solidFill>
                  <a:srgbClr val="233a44"/>
                </a:solidFill>
                <a:latin typeface="Calibri"/>
                <a:ea typeface="Calibri"/>
              </a:rPr>
              <a:t>#Login_page</a:t>
            </a:r>
            <a:endParaRPr b="0" lang="en-IN" sz="1300" spc="-1" strike="noStrike">
              <a:solidFill>
                <a:srgbClr val="000000"/>
              </a:solidFill>
              <a:latin typeface="Arial"/>
            </a:endParaRPr>
          </a:p>
        </p:txBody>
      </p:sp>
      <p:pic>
        <p:nvPicPr>
          <p:cNvPr id="209" name="" descr=""/>
          <p:cNvPicPr/>
          <p:nvPr/>
        </p:nvPicPr>
        <p:blipFill>
          <a:blip r:embed="rId1"/>
          <a:stretch/>
        </p:blipFill>
        <p:spPr>
          <a:xfrm>
            <a:off x="216000" y="216000"/>
            <a:ext cx="8682120" cy="462924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678240" y="424080"/>
            <a:ext cx="7646400" cy="4368600"/>
          </a:xfrm>
          <a:prstGeom prst="rect">
            <a:avLst/>
          </a:prstGeom>
          <a:noFill/>
          <a:ln>
            <a:noFill/>
          </a:ln>
        </p:spPr>
        <p:txBody>
          <a:bodyPr tIns="91440" bIns="91440"/>
          <a:p>
            <a:pPr>
              <a:lnSpc>
                <a:spcPct val="100000"/>
              </a:lnSpc>
            </a:pPr>
            <a:r>
              <a:rPr b="1" lang="en-IN" sz="1400" spc="-1" strike="noStrike">
                <a:solidFill>
                  <a:srgbClr val="000000"/>
                </a:solidFill>
                <a:latin typeface="Nunito"/>
                <a:ea typeface="Nunito"/>
              </a:rPr>
              <a:t>#Register_page</a:t>
            </a:r>
            <a:endParaRPr b="0" lang="en-IN" sz="1400" spc="-1" strike="noStrike">
              <a:solidFill>
                <a:srgbClr val="000000"/>
              </a:solidFill>
              <a:latin typeface="Arial"/>
            </a:endParaRPr>
          </a:p>
        </p:txBody>
      </p:sp>
      <p:pic>
        <p:nvPicPr>
          <p:cNvPr id="211" name="" descr=""/>
          <p:cNvPicPr/>
          <p:nvPr/>
        </p:nvPicPr>
        <p:blipFill>
          <a:blip r:embed="rId1"/>
          <a:stretch/>
        </p:blipFill>
        <p:spPr>
          <a:xfrm>
            <a:off x="216360" y="216000"/>
            <a:ext cx="8711640" cy="475200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extShape 1"/>
          <p:cNvSpPr txBox="1"/>
          <p:nvPr/>
        </p:nvSpPr>
        <p:spPr>
          <a:xfrm>
            <a:off x="819000" y="567000"/>
            <a:ext cx="7505280" cy="776880"/>
          </a:xfrm>
          <a:prstGeom prst="rect">
            <a:avLst/>
          </a:prstGeom>
          <a:noFill/>
          <a:ln>
            <a:noFill/>
          </a:ln>
        </p:spPr>
        <p:txBody>
          <a:bodyPr tIns="91440" bIns="91440"/>
          <a:p>
            <a:pPr>
              <a:lnSpc>
                <a:spcPct val="100000"/>
              </a:lnSpc>
            </a:pPr>
            <a:r>
              <a:rPr b="1" lang="en-IN" sz="3600" spc="-1" strike="noStrike" u="sng">
                <a:solidFill>
                  <a:srgbClr val="af7b51"/>
                </a:solidFill>
                <a:uFillTx/>
                <a:latin typeface="Nunito"/>
                <a:ea typeface="Nunito"/>
              </a:rPr>
              <a:t>Output</a:t>
            </a:r>
            <a:endParaRPr b="0" lang="en-IN" sz="3600" spc="-1" strike="noStrike">
              <a:solidFill>
                <a:srgbClr val="000000"/>
              </a:solidFill>
              <a:latin typeface="Arial"/>
            </a:endParaRPr>
          </a:p>
        </p:txBody>
      </p:sp>
      <p:sp>
        <p:nvSpPr>
          <p:cNvPr id="213" name="TextShape 2"/>
          <p:cNvSpPr txBox="1"/>
          <p:nvPr/>
        </p:nvSpPr>
        <p:spPr>
          <a:xfrm>
            <a:off x="819000" y="1344240"/>
            <a:ext cx="7505280" cy="3305880"/>
          </a:xfrm>
          <a:prstGeom prst="rect">
            <a:avLst/>
          </a:prstGeom>
          <a:noFill/>
          <a:ln>
            <a:noFill/>
          </a:ln>
        </p:spPr>
        <p:txBody>
          <a:bodyPr tIns="91440" bIns="91440"/>
          <a:p>
            <a:pPr>
              <a:lnSpc>
                <a:spcPct val="115000"/>
              </a:lnSpc>
              <a:spcAft>
                <a:spcPts val="1599"/>
              </a:spcAft>
            </a:pPr>
            <a:r>
              <a:rPr b="1" lang="en-IN" sz="1300" spc="-1" strike="noStrike">
                <a:solidFill>
                  <a:srgbClr val="233a44"/>
                </a:solidFill>
                <a:latin typeface="Calibri"/>
                <a:ea typeface="Calibri"/>
              </a:rPr>
              <a:t>#Login_page</a:t>
            </a:r>
            <a:endParaRPr b="0" lang="en-IN" sz="1300" spc="-1" strike="noStrike">
              <a:solidFill>
                <a:srgbClr val="000000"/>
              </a:solidFill>
              <a:latin typeface="Arial"/>
            </a:endParaRPr>
          </a:p>
        </p:txBody>
      </p:sp>
      <p:pic>
        <p:nvPicPr>
          <p:cNvPr id="214" name="" descr=""/>
          <p:cNvPicPr/>
          <p:nvPr/>
        </p:nvPicPr>
        <p:blipFill>
          <a:blip r:embed="rId1"/>
          <a:stretch/>
        </p:blipFill>
        <p:spPr>
          <a:xfrm>
            <a:off x="216000" y="216000"/>
            <a:ext cx="8711640" cy="475200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TextShape 1"/>
          <p:cNvSpPr txBox="1"/>
          <p:nvPr/>
        </p:nvSpPr>
        <p:spPr>
          <a:xfrm>
            <a:off x="819000" y="567000"/>
            <a:ext cx="7505280" cy="776880"/>
          </a:xfrm>
          <a:prstGeom prst="rect">
            <a:avLst/>
          </a:prstGeom>
          <a:noFill/>
          <a:ln>
            <a:noFill/>
          </a:ln>
        </p:spPr>
        <p:txBody>
          <a:bodyPr tIns="91440" bIns="91440"/>
          <a:p>
            <a:pPr>
              <a:lnSpc>
                <a:spcPct val="100000"/>
              </a:lnSpc>
            </a:pPr>
            <a:r>
              <a:rPr b="1" lang="en-IN" sz="3600" spc="-1" strike="noStrike" u="sng">
                <a:solidFill>
                  <a:srgbClr val="af7b51"/>
                </a:solidFill>
                <a:uFillTx/>
                <a:latin typeface="Nunito"/>
                <a:ea typeface="Nunito"/>
              </a:rPr>
              <a:t>Output</a:t>
            </a:r>
            <a:endParaRPr b="0" lang="en-IN" sz="3600" spc="-1" strike="noStrike">
              <a:solidFill>
                <a:srgbClr val="000000"/>
              </a:solidFill>
              <a:latin typeface="Arial"/>
            </a:endParaRPr>
          </a:p>
        </p:txBody>
      </p:sp>
      <p:sp>
        <p:nvSpPr>
          <p:cNvPr id="216" name="TextShape 2"/>
          <p:cNvSpPr txBox="1"/>
          <p:nvPr/>
        </p:nvSpPr>
        <p:spPr>
          <a:xfrm>
            <a:off x="819000" y="1344240"/>
            <a:ext cx="7505280" cy="3305880"/>
          </a:xfrm>
          <a:prstGeom prst="rect">
            <a:avLst/>
          </a:prstGeom>
          <a:noFill/>
          <a:ln>
            <a:noFill/>
          </a:ln>
        </p:spPr>
        <p:txBody>
          <a:bodyPr tIns="91440" bIns="91440"/>
          <a:p>
            <a:pPr>
              <a:lnSpc>
                <a:spcPct val="115000"/>
              </a:lnSpc>
              <a:spcAft>
                <a:spcPts val="1599"/>
              </a:spcAft>
            </a:pPr>
            <a:r>
              <a:rPr b="1" lang="en-IN" sz="1300" spc="-1" strike="noStrike">
                <a:solidFill>
                  <a:srgbClr val="233a44"/>
                </a:solidFill>
                <a:latin typeface="Calibri"/>
                <a:ea typeface="Calibri"/>
              </a:rPr>
              <a:t>#Login_page</a:t>
            </a:r>
            <a:endParaRPr b="0" lang="en-IN" sz="1300" spc="-1" strike="noStrike">
              <a:solidFill>
                <a:srgbClr val="000000"/>
              </a:solidFill>
              <a:latin typeface="Arial"/>
            </a:endParaRPr>
          </a:p>
        </p:txBody>
      </p:sp>
      <p:pic>
        <p:nvPicPr>
          <p:cNvPr id="217" name="" descr=""/>
          <p:cNvPicPr/>
          <p:nvPr/>
        </p:nvPicPr>
        <p:blipFill>
          <a:blip r:embed="rId1"/>
          <a:stretch/>
        </p:blipFill>
        <p:spPr>
          <a:xfrm>
            <a:off x="216000" y="216000"/>
            <a:ext cx="8640000" cy="460800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353</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2019-04-09T10:43:12Z</dcterms:modified>
  <cp:revision>12</cp:revision>
  <dc:subject/>
  <dc:title/>
</cp:coreProperties>
</file>