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6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scheink:Documents:MIT-MGH:EP_Cath:Presentations:Data%20to%20present%20at%20meetings:HoldingBayOccupancyLongestPriorit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scheink:Documents:MIT-MGH:EP_Cath:Presentations:Data%20to%20present%20at%20meetings:HoldingBayOccupancyShortestPriorit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scheink:Documents:MIT-MGH:EP_Cath:Presentations:Data%20to%20present%20at%20meetings:HoldingBayOccupancyHBPriorit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Holding Bay Occupancy: Longest Procedures Scheduled</a:t>
            </a:r>
            <a:r>
              <a:rPr lang="en-US" baseline="0" dirty="0" smtClean="0"/>
              <a:t> First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HoldingBayOccupancy.csv!$A$2</c:f>
              <c:strCache>
                <c:ptCount val="1"/>
                <c:pt idx="0">
                  <c:v>min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HoldingBayOccupancy.csv!$B$2:$CS$2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HoldingBayOccupancy.csv!$A$3</c:f>
              <c:strCache>
                <c:ptCount val="1"/>
                <c:pt idx="0">
                  <c:v>Quantile5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HoldingBayOccupancy.csv!$B$3:$CS$3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5.0</c:v>
                </c:pt>
                <c:pt idx="29">
                  <c:v>5.0</c:v>
                </c:pt>
                <c:pt idx="30">
                  <c:v>5.0</c:v>
                </c:pt>
                <c:pt idx="31">
                  <c:v>5.0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1.0</c:v>
                </c:pt>
                <c:pt idx="37">
                  <c:v>1.0</c:v>
                </c:pt>
                <c:pt idx="38">
                  <c:v>2.0</c:v>
                </c:pt>
                <c:pt idx="39">
                  <c:v>2.0</c:v>
                </c:pt>
                <c:pt idx="40">
                  <c:v>2.0</c:v>
                </c:pt>
                <c:pt idx="41">
                  <c:v>2.2</c:v>
                </c:pt>
                <c:pt idx="42">
                  <c:v>2.0</c:v>
                </c:pt>
                <c:pt idx="43">
                  <c:v>2.0</c:v>
                </c:pt>
                <c:pt idx="44">
                  <c:v>3.0</c:v>
                </c:pt>
                <c:pt idx="45">
                  <c:v>3.2</c:v>
                </c:pt>
                <c:pt idx="46">
                  <c:v>3.2</c:v>
                </c:pt>
                <c:pt idx="47">
                  <c:v>3.2</c:v>
                </c:pt>
                <c:pt idx="48">
                  <c:v>4.0</c:v>
                </c:pt>
                <c:pt idx="49">
                  <c:v>4.0</c:v>
                </c:pt>
                <c:pt idx="50">
                  <c:v>4.2</c:v>
                </c:pt>
                <c:pt idx="51">
                  <c:v>5.0</c:v>
                </c:pt>
                <c:pt idx="52">
                  <c:v>5.0</c:v>
                </c:pt>
                <c:pt idx="53">
                  <c:v>6.0</c:v>
                </c:pt>
                <c:pt idx="54">
                  <c:v>5.2</c:v>
                </c:pt>
                <c:pt idx="55">
                  <c:v>6.0</c:v>
                </c:pt>
                <c:pt idx="56">
                  <c:v>6.0</c:v>
                </c:pt>
                <c:pt idx="57">
                  <c:v>6.0</c:v>
                </c:pt>
                <c:pt idx="58">
                  <c:v>6.0</c:v>
                </c:pt>
                <c:pt idx="59">
                  <c:v>6.0</c:v>
                </c:pt>
                <c:pt idx="60">
                  <c:v>6.0</c:v>
                </c:pt>
                <c:pt idx="61">
                  <c:v>5.2</c:v>
                </c:pt>
                <c:pt idx="62">
                  <c:v>5.0</c:v>
                </c:pt>
                <c:pt idx="63">
                  <c:v>6.0</c:v>
                </c:pt>
                <c:pt idx="64">
                  <c:v>6.0</c:v>
                </c:pt>
                <c:pt idx="65">
                  <c:v>5.0</c:v>
                </c:pt>
                <c:pt idx="66">
                  <c:v>5.0</c:v>
                </c:pt>
                <c:pt idx="67">
                  <c:v>4.0</c:v>
                </c:pt>
                <c:pt idx="68">
                  <c:v>4.0</c:v>
                </c:pt>
                <c:pt idx="69">
                  <c:v>4.0</c:v>
                </c:pt>
                <c:pt idx="70">
                  <c:v>4.0</c:v>
                </c:pt>
                <c:pt idx="71">
                  <c:v>4.0</c:v>
                </c:pt>
                <c:pt idx="72">
                  <c:v>4.2</c:v>
                </c:pt>
                <c:pt idx="73">
                  <c:v>5.0</c:v>
                </c:pt>
                <c:pt idx="74">
                  <c:v>4.0</c:v>
                </c:pt>
                <c:pt idx="75">
                  <c:v>4.0</c:v>
                </c:pt>
                <c:pt idx="76">
                  <c:v>3.2</c:v>
                </c:pt>
                <c:pt idx="77">
                  <c:v>3.0</c:v>
                </c:pt>
                <c:pt idx="78">
                  <c:v>2.2</c:v>
                </c:pt>
                <c:pt idx="79">
                  <c:v>2.0</c:v>
                </c:pt>
                <c:pt idx="80">
                  <c:v>2.0</c:v>
                </c:pt>
                <c:pt idx="81">
                  <c:v>2.0</c:v>
                </c:pt>
                <c:pt idx="82">
                  <c:v>2.0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HoldingBayOccupancy.csv!$A$4</c:f>
              <c:strCache>
                <c:ptCount val="1"/>
                <c:pt idx="0">
                  <c:v>Quantile25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HoldingBayOccupancy.csv!$B$4:$CS$4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7.0</c:v>
                </c:pt>
                <c:pt idx="29">
                  <c:v>7.0</c:v>
                </c:pt>
                <c:pt idx="30">
                  <c:v>7.0</c:v>
                </c:pt>
                <c:pt idx="31">
                  <c:v>7.0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2.0</c:v>
                </c:pt>
                <c:pt idx="38">
                  <c:v>3.0</c:v>
                </c:pt>
                <c:pt idx="39">
                  <c:v>3.0</c:v>
                </c:pt>
                <c:pt idx="40">
                  <c:v>4.0</c:v>
                </c:pt>
                <c:pt idx="41">
                  <c:v>4.0</c:v>
                </c:pt>
                <c:pt idx="42">
                  <c:v>4.0</c:v>
                </c:pt>
                <c:pt idx="43">
                  <c:v>5.0</c:v>
                </c:pt>
                <c:pt idx="44">
                  <c:v>5.0</c:v>
                </c:pt>
                <c:pt idx="45">
                  <c:v>5.0</c:v>
                </c:pt>
                <c:pt idx="46">
                  <c:v>6.0</c:v>
                </c:pt>
                <c:pt idx="47">
                  <c:v>6.0</c:v>
                </c:pt>
                <c:pt idx="48">
                  <c:v>6.0</c:v>
                </c:pt>
                <c:pt idx="49">
                  <c:v>7.0</c:v>
                </c:pt>
                <c:pt idx="50">
                  <c:v>7.0</c:v>
                </c:pt>
                <c:pt idx="51">
                  <c:v>7.0</c:v>
                </c:pt>
                <c:pt idx="52">
                  <c:v>8.0</c:v>
                </c:pt>
                <c:pt idx="53">
                  <c:v>8.0</c:v>
                </c:pt>
                <c:pt idx="54">
                  <c:v>9.0</c:v>
                </c:pt>
                <c:pt idx="55">
                  <c:v>9.0</c:v>
                </c:pt>
                <c:pt idx="56">
                  <c:v>9.0</c:v>
                </c:pt>
                <c:pt idx="57">
                  <c:v>9.0</c:v>
                </c:pt>
                <c:pt idx="58">
                  <c:v>9.0</c:v>
                </c:pt>
                <c:pt idx="59">
                  <c:v>9.0</c:v>
                </c:pt>
                <c:pt idx="60">
                  <c:v>9.0</c:v>
                </c:pt>
                <c:pt idx="61">
                  <c:v>9.0</c:v>
                </c:pt>
                <c:pt idx="62">
                  <c:v>9.0</c:v>
                </c:pt>
                <c:pt idx="63">
                  <c:v>8.0</c:v>
                </c:pt>
                <c:pt idx="64">
                  <c:v>8.0</c:v>
                </c:pt>
                <c:pt idx="65">
                  <c:v>8.0</c:v>
                </c:pt>
                <c:pt idx="66">
                  <c:v>8.0</c:v>
                </c:pt>
                <c:pt idx="67">
                  <c:v>7.0</c:v>
                </c:pt>
                <c:pt idx="68">
                  <c:v>7.0</c:v>
                </c:pt>
                <c:pt idx="69">
                  <c:v>6.0</c:v>
                </c:pt>
                <c:pt idx="70">
                  <c:v>6.0</c:v>
                </c:pt>
                <c:pt idx="71">
                  <c:v>6.0</c:v>
                </c:pt>
                <c:pt idx="72">
                  <c:v>6.0</c:v>
                </c:pt>
                <c:pt idx="73">
                  <c:v>7.0</c:v>
                </c:pt>
                <c:pt idx="74">
                  <c:v>7.0</c:v>
                </c:pt>
                <c:pt idx="75">
                  <c:v>7.0</c:v>
                </c:pt>
                <c:pt idx="76">
                  <c:v>6.0</c:v>
                </c:pt>
                <c:pt idx="77">
                  <c:v>5.0</c:v>
                </c:pt>
                <c:pt idx="78">
                  <c:v>5.0</c:v>
                </c:pt>
                <c:pt idx="79">
                  <c:v>4.0</c:v>
                </c:pt>
                <c:pt idx="80">
                  <c:v>4.0</c:v>
                </c:pt>
                <c:pt idx="81">
                  <c:v>4.0</c:v>
                </c:pt>
                <c:pt idx="82">
                  <c:v>3.0</c:v>
                </c:pt>
                <c:pt idx="83">
                  <c:v>3.0</c:v>
                </c:pt>
                <c:pt idx="84">
                  <c:v>3.0</c:v>
                </c:pt>
                <c:pt idx="85">
                  <c:v>2.0</c:v>
                </c:pt>
                <c:pt idx="86">
                  <c:v>2.0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HoldingBayOccupancy.csv!$A$5</c:f>
              <c:strCache>
                <c:ptCount val="1"/>
                <c:pt idx="0">
                  <c:v>Quantile50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HoldingBayOccupancy.csv!$B$5:$CS$5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8.0</c:v>
                </c:pt>
                <c:pt idx="29">
                  <c:v>8.0</c:v>
                </c:pt>
                <c:pt idx="30">
                  <c:v>8.0</c:v>
                </c:pt>
                <c:pt idx="31">
                  <c:v>8.0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1.0</c:v>
                </c:pt>
                <c:pt idx="36">
                  <c:v>2.0</c:v>
                </c:pt>
                <c:pt idx="37">
                  <c:v>3.0</c:v>
                </c:pt>
                <c:pt idx="38">
                  <c:v>4.0</c:v>
                </c:pt>
                <c:pt idx="39">
                  <c:v>4.0</c:v>
                </c:pt>
                <c:pt idx="40">
                  <c:v>5.0</c:v>
                </c:pt>
                <c:pt idx="41">
                  <c:v>5.0</c:v>
                </c:pt>
                <c:pt idx="42">
                  <c:v>6.0</c:v>
                </c:pt>
                <c:pt idx="43">
                  <c:v>6.0</c:v>
                </c:pt>
                <c:pt idx="44">
                  <c:v>6.0</c:v>
                </c:pt>
                <c:pt idx="45">
                  <c:v>7.0</c:v>
                </c:pt>
                <c:pt idx="46">
                  <c:v>7.0</c:v>
                </c:pt>
                <c:pt idx="47">
                  <c:v>7.0</c:v>
                </c:pt>
                <c:pt idx="48">
                  <c:v>8.0</c:v>
                </c:pt>
                <c:pt idx="49">
                  <c:v>8.0</c:v>
                </c:pt>
                <c:pt idx="50">
                  <c:v>9.0</c:v>
                </c:pt>
                <c:pt idx="51">
                  <c:v>9.0</c:v>
                </c:pt>
                <c:pt idx="52">
                  <c:v>10.0</c:v>
                </c:pt>
                <c:pt idx="53">
                  <c:v>10.0</c:v>
                </c:pt>
                <c:pt idx="54">
                  <c:v>10.0</c:v>
                </c:pt>
                <c:pt idx="55">
                  <c:v>10.0</c:v>
                </c:pt>
                <c:pt idx="56">
                  <c:v>10.0</c:v>
                </c:pt>
                <c:pt idx="57">
                  <c:v>11.0</c:v>
                </c:pt>
                <c:pt idx="58">
                  <c:v>10.0</c:v>
                </c:pt>
                <c:pt idx="59">
                  <c:v>11.0</c:v>
                </c:pt>
                <c:pt idx="60">
                  <c:v>11.0</c:v>
                </c:pt>
                <c:pt idx="61">
                  <c:v>10.0</c:v>
                </c:pt>
                <c:pt idx="62">
                  <c:v>10.0</c:v>
                </c:pt>
                <c:pt idx="63">
                  <c:v>11.0</c:v>
                </c:pt>
                <c:pt idx="64">
                  <c:v>11.0</c:v>
                </c:pt>
                <c:pt idx="65">
                  <c:v>10.0</c:v>
                </c:pt>
                <c:pt idx="66">
                  <c:v>10.0</c:v>
                </c:pt>
                <c:pt idx="67">
                  <c:v>9.0</c:v>
                </c:pt>
                <c:pt idx="68">
                  <c:v>9.0</c:v>
                </c:pt>
                <c:pt idx="69">
                  <c:v>8.0</c:v>
                </c:pt>
                <c:pt idx="70">
                  <c:v>8.0</c:v>
                </c:pt>
                <c:pt idx="71">
                  <c:v>8.0</c:v>
                </c:pt>
                <c:pt idx="72">
                  <c:v>8.0</c:v>
                </c:pt>
                <c:pt idx="73">
                  <c:v>9.0</c:v>
                </c:pt>
                <c:pt idx="74">
                  <c:v>10.0</c:v>
                </c:pt>
                <c:pt idx="75">
                  <c:v>9.0</c:v>
                </c:pt>
                <c:pt idx="76">
                  <c:v>8.0</c:v>
                </c:pt>
                <c:pt idx="77">
                  <c:v>7.0</c:v>
                </c:pt>
                <c:pt idx="78">
                  <c:v>7.0</c:v>
                </c:pt>
                <c:pt idx="79">
                  <c:v>6.0</c:v>
                </c:pt>
                <c:pt idx="80">
                  <c:v>6.0</c:v>
                </c:pt>
                <c:pt idx="81">
                  <c:v>6.0</c:v>
                </c:pt>
                <c:pt idx="82">
                  <c:v>5.0</c:v>
                </c:pt>
                <c:pt idx="83">
                  <c:v>5.0</c:v>
                </c:pt>
                <c:pt idx="84">
                  <c:v>4.0</c:v>
                </c:pt>
                <c:pt idx="85">
                  <c:v>4.0</c:v>
                </c:pt>
                <c:pt idx="86">
                  <c:v>3.0</c:v>
                </c:pt>
                <c:pt idx="87">
                  <c:v>2.0</c:v>
                </c:pt>
                <c:pt idx="88">
                  <c:v>2.0</c:v>
                </c:pt>
                <c:pt idx="89">
                  <c:v>2.0</c:v>
                </c:pt>
                <c:pt idx="90">
                  <c:v>2.0</c:v>
                </c:pt>
                <c:pt idx="91">
                  <c:v>2.0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HoldingBayOccupancy.csv!$A$6</c:f>
              <c:strCache>
                <c:ptCount val="1"/>
                <c:pt idx="0">
                  <c:v>Quantile75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HoldingBayOccupancy.csv!$B$6:$CS$6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9.0</c:v>
                </c:pt>
                <c:pt idx="29">
                  <c:v>9.0</c:v>
                </c:pt>
                <c:pt idx="30">
                  <c:v>9.0</c:v>
                </c:pt>
                <c:pt idx="31">
                  <c:v>9.0</c:v>
                </c:pt>
                <c:pt idx="32">
                  <c:v>0.0</c:v>
                </c:pt>
                <c:pt idx="33">
                  <c:v>1.0</c:v>
                </c:pt>
                <c:pt idx="34">
                  <c:v>1.0</c:v>
                </c:pt>
                <c:pt idx="35">
                  <c:v>2.0</c:v>
                </c:pt>
                <c:pt idx="36">
                  <c:v>3.0</c:v>
                </c:pt>
                <c:pt idx="37">
                  <c:v>4.0</c:v>
                </c:pt>
                <c:pt idx="38">
                  <c:v>4.0</c:v>
                </c:pt>
                <c:pt idx="39">
                  <c:v>5.0</c:v>
                </c:pt>
                <c:pt idx="40">
                  <c:v>6.0</c:v>
                </c:pt>
                <c:pt idx="41">
                  <c:v>6.0</c:v>
                </c:pt>
                <c:pt idx="42">
                  <c:v>7.0</c:v>
                </c:pt>
                <c:pt idx="43">
                  <c:v>7.0</c:v>
                </c:pt>
                <c:pt idx="44">
                  <c:v>8.0</c:v>
                </c:pt>
                <c:pt idx="45">
                  <c:v>8.0</c:v>
                </c:pt>
                <c:pt idx="46">
                  <c:v>9.0</c:v>
                </c:pt>
                <c:pt idx="47">
                  <c:v>9.0</c:v>
                </c:pt>
                <c:pt idx="48">
                  <c:v>9.0</c:v>
                </c:pt>
                <c:pt idx="49">
                  <c:v>10.0</c:v>
                </c:pt>
                <c:pt idx="50">
                  <c:v>10.0</c:v>
                </c:pt>
                <c:pt idx="51">
                  <c:v>10.0</c:v>
                </c:pt>
                <c:pt idx="52">
                  <c:v>11.0</c:v>
                </c:pt>
                <c:pt idx="53">
                  <c:v>12.0</c:v>
                </c:pt>
                <c:pt idx="54">
                  <c:v>12.0</c:v>
                </c:pt>
                <c:pt idx="55">
                  <c:v>12.0</c:v>
                </c:pt>
                <c:pt idx="56">
                  <c:v>12.0</c:v>
                </c:pt>
                <c:pt idx="57">
                  <c:v>12.0</c:v>
                </c:pt>
                <c:pt idx="58">
                  <c:v>12.0</c:v>
                </c:pt>
                <c:pt idx="59">
                  <c:v>12.0</c:v>
                </c:pt>
                <c:pt idx="60">
                  <c:v>12.0</c:v>
                </c:pt>
                <c:pt idx="61">
                  <c:v>13.0</c:v>
                </c:pt>
                <c:pt idx="62">
                  <c:v>12.0</c:v>
                </c:pt>
                <c:pt idx="63">
                  <c:v>13.0</c:v>
                </c:pt>
                <c:pt idx="64">
                  <c:v>12.0</c:v>
                </c:pt>
                <c:pt idx="65">
                  <c:v>12.0</c:v>
                </c:pt>
                <c:pt idx="66">
                  <c:v>11.0</c:v>
                </c:pt>
                <c:pt idx="67">
                  <c:v>11.0</c:v>
                </c:pt>
                <c:pt idx="68">
                  <c:v>11.0</c:v>
                </c:pt>
                <c:pt idx="69">
                  <c:v>10.0</c:v>
                </c:pt>
                <c:pt idx="70">
                  <c:v>9.0</c:v>
                </c:pt>
                <c:pt idx="71">
                  <c:v>10.0</c:v>
                </c:pt>
                <c:pt idx="72">
                  <c:v>10.0</c:v>
                </c:pt>
                <c:pt idx="73">
                  <c:v>12.0</c:v>
                </c:pt>
                <c:pt idx="74">
                  <c:v>12.0</c:v>
                </c:pt>
                <c:pt idx="75">
                  <c:v>11.0</c:v>
                </c:pt>
                <c:pt idx="76">
                  <c:v>10.0</c:v>
                </c:pt>
                <c:pt idx="77">
                  <c:v>9.0</c:v>
                </c:pt>
                <c:pt idx="78">
                  <c:v>9.0</c:v>
                </c:pt>
                <c:pt idx="79">
                  <c:v>8.0</c:v>
                </c:pt>
                <c:pt idx="80">
                  <c:v>8.0</c:v>
                </c:pt>
                <c:pt idx="81">
                  <c:v>7.0</c:v>
                </c:pt>
                <c:pt idx="82">
                  <c:v>6.0</c:v>
                </c:pt>
                <c:pt idx="83">
                  <c:v>6.0</c:v>
                </c:pt>
                <c:pt idx="84">
                  <c:v>6.0</c:v>
                </c:pt>
                <c:pt idx="85">
                  <c:v>5.0</c:v>
                </c:pt>
                <c:pt idx="86">
                  <c:v>4.0</c:v>
                </c:pt>
                <c:pt idx="87">
                  <c:v>3.0</c:v>
                </c:pt>
                <c:pt idx="88">
                  <c:v>3.0</c:v>
                </c:pt>
                <c:pt idx="89">
                  <c:v>3.0</c:v>
                </c:pt>
                <c:pt idx="90">
                  <c:v>3.0</c:v>
                </c:pt>
                <c:pt idx="91">
                  <c:v>2.0</c:v>
                </c:pt>
                <c:pt idx="92">
                  <c:v>2.0</c:v>
                </c:pt>
                <c:pt idx="93">
                  <c:v>2.0</c:v>
                </c:pt>
                <c:pt idx="94">
                  <c:v>2.0</c:v>
                </c:pt>
                <c:pt idx="95">
                  <c:v>2.0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HoldingBayOccupancy.csv!$A$7</c:f>
              <c:strCache>
                <c:ptCount val="1"/>
                <c:pt idx="0">
                  <c:v>Quantile95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HoldingBayOccupancy.csv!$B$7:$CS$7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9.0</c:v>
                </c:pt>
                <c:pt idx="29">
                  <c:v>9.0</c:v>
                </c:pt>
                <c:pt idx="30">
                  <c:v>9.0</c:v>
                </c:pt>
                <c:pt idx="31">
                  <c:v>9.0</c:v>
                </c:pt>
                <c:pt idx="32">
                  <c:v>1.0</c:v>
                </c:pt>
                <c:pt idx="33">
                  <c:v>1.0</c:v>
                </c:pt>
                <c:pt idx="34">
                  <c:v>2.0</c:v>
                </c:pt>
                <c:pt idx="35">
                  <c:v>3.0</c:v>
                </c:pt>
                <c:pt idx="36">
                  <c:v>4.0</c:v>
                </c:pt>
                <c:pt idx="37">
                  <c:v>5.0</c:v>
                </c:pt>
                <c:pt idx="38">
                  <c:v>6.0</c:v>
                </c:pt>
                <c:pt idx="39">
                  <c:v>6.8</c:v>
                </c:pt>
                <c:pt idx="40">
                  <c:v>7.0</c:v>
                </c:pt>
                <c:pt idx="41">
                  <c:v>8.0</c:v>
                </c:pt>
                <c:pt idx="42">
                  <c:v>8.0</c:v>
                </c:pt>
                <c:pt idx="43">
                  <c:v>10.0</c:v>
                </c:pt>
                <c:pt idx="44">
                  <c:v>10.0</c:v>
                </c:pt>
                <c:pt idx="45">
                  <c:v>10.0</c:v>
                </c:pt>
                <c:pt idx="46">
                  <c:v>10.0</c:v>
                </c:pt>
                <c:pt idx="47">
                  <c:v>11.0</c:v>
                </c:pt>
                <c:pt idx="48">
                  <c:v>12.0</c:v>
                </c:pt>
                <c:pt idx="49">
                  <c:v>13.0</c:v>
                </c:pt>
                <c:pt idx="50">
                  <c:v>13.0</c:v>
                </c:pt>
                <c:pt idx="51">
                  <c:v>13.8</c:v>
                </c:pt>
                <c:pt idx="52">
                  <c:v>13.8</c:v>
                </c:pt>
                <c:pt idx="53">
                  <c:v>15.0</c:v>
                </c:pt>
                <c:pt idx="54">
                  <c:v>15.0</c:v>
                </c:pt>
                <c:pt idx="55">
                  <c:v>15.0</c:v>
                </c:pt>
                <c:pt idx="56">
                  <c:v>15.0</c:v>
                </c:pt>
                <c:pt idx="57">
                  <c:v>15.0</c:v>
                </c:pt>
                <c:pt idx="58">
                  <c:v>15.0</c:v>
                </c:pt>
                <c:pt idx="59">
                  <c:v>15.0</c:v>
                </c:pt>
                <c:pt idx="60">
                  <c:v>14.0</c:v>
                </c:pt>
                <c:pt idx="61">
                  <c:v>15.0</c:v>
                </c:pt>
                <c:pt idx="62">
                  <c:v>16.0</c:v>
                </c:pt>
                <c:pt idx="63">
                  <c:v>15.0</c:v>
                </c:pt>
                <c:pt idx="64">
                  <c:v>16.0</c:v>
                </c:pt>
                <c:pt idx="65">
                  <c:v>16.0</c:v>
                </c:pt>
                <c:pt idx="66">
                  <c:v>15.0</c:v>
                </c:pt>
                <c:pt idx="67">
                  <c:v>14.0</c:v>
                </c:pt>
                <c:pt idx="68">
                  <c:v>13.8</c:v>
                </c:pt>
                <c:pt idx="69">
                  <c:v>13.0</c:v>
                </c:pt>
                <c:pt idx="70">
                  <c:v>12.0</c:v>
                </c:pt>
                <c:pt idx="71">
                  <c:v>12.0</c:v>
                </c:pt>
                <c:pt idx="72">
                  <c:v>13.0</c:v>
                </c:pt>
                <c:pt idx="73">
                  <c:v>13.8</c:v>
                </c:pt>
                <c:pt idx="74">
                  <c:v>14.0</c:v>
                </c:pt>
                <c:pt idx="75">
                  <c:v>13.0</c:v>
                </c:pt>
                <c:pt idx="76">
                  <c:v>12.0</c:v>
                </c:pt>
                <c:pt idx="77">
                  <c:v>12.0</c:v>
                </c:pt>
                <c:pt idx="78">
                  <c:v>11.0</c:v>
                </c:pt>
                <c:pt idx="79">
                  <c:v>10.0</c:v>
                </c:pt>
                <c:pt idx="80">
                  <c:v>9.0</c:v>
                </c:pt>
                <c:pt idx="81">
                  <c:v>8.0</c:v>
                </c:pt>
                <c:pt idx="82">
                  <c:v>8.0</c:v>
                </c:pt>
                <c:pt idx="83">
                  <c:v>7.0</c:v>
                </c:pt>
                <c:pt idx="84">
                  <c:v>7.0</c:v>
                </c:pt>
                <c:pt idx="85">
                  <c:v>6.8</c:v>
                </c:pt>
                <c:pt idx="86">
                  <c:v>6.0</c:v>
                </c:pt>
                <c:pt idx="87">
                  <c:v>5.0</c:v>
                </c:pt>
                <c:pt idx="88">
                  <c:v>4.8</c:v>
                </c:pt>
                <c:pt idx="89">
                  <c:v>4.0</c:v>
                </c:pt>
                <c:pt idx="90">
                  <c:v>4.0</c:v>
                </c:pt>
                <c:pt idx="91">
                  <c:v>4.0</c:v>
                </c:pt>
                <c:pt idx="92">
                  <c:v>4.0</c:v>
                </c:pt>
                <c:pt idx="93">
                  <c:v>3.0</c:v>
                </c:pt>
                <c:pt idx="94">
                  <c:v>3.0</c:v>
                </c:pt>
                <c:pt idx="95">
                  <c:v>3.0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HoldingBayOccupancy.csv!$A$8</c:f>
              <c:strCache>
                <c:ptCount val="1"/>
                <c:pt idx="0">
                  <c:v>max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HoldingBayOccupancy.csv!$B$8:$CS$8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9.0</c:v>
                </c:pt>
                <c:pt idx="29">
                  <c:v>9.0</c:v>
                </c:pt>
                <c:pt idx="30">
                  <c:v>9.0</c:v>
                </c:pt>
                <c:pt idx="31">
                  <c:v>9.0</c:v>
                </c:pt>
                <c:pt idx="32">
                  <c:v>1.0</c:v>
                </c:pt>
                <c:pt idx="33">
                  <c:v>2.0</c:v>
                </c:pt>
                <c:pt idx="34">
                  <c:v>3.0</c:v>
                </c:pt>
                <c:pt idx="35">
                  <c:v>5.0</c:v>
                </c:pt>
                <c:pt idx="36">
                  <c:v>7.0</c:v>
                </c:pt>
                <c:pt idx="37">
                  <c:v>7.0</c:v>
                </c:pt>
                <c:pt idx="38">
                  <c:v>8.0</c:v>
                </c:pt>
                <c:pt idx="39">
                  <c:v>11.0</c:v>
                </c:pt>
                <c:pt idx="40">
                  <c:v>9.0</c:v>
                </c:pt>
                <c:pt idx="41">
                  <c:v>10.0</c:v>
                </c:pt>
                <c:pt idx="42">
                  <c:v>12.0</c:v>
                </c:pt>
                <c:pt idx="43">
                  <c:v>12.0</c:v>
                </c:pt>
                <c:pt idx="44">
                  <c:v>13.0</c:v>
                </c:pt>
                <c:pt idx="45">
                  <c:v>13.0</c:v>
                </c:pt>
                <c:pt idx="46">
                  <c:v>13.0</c:v>
                </c:pt>
                <c:pt idx="47">
                  <c:v>13.0</c:v>
                </c:pt>
                <c:pt idx="48">
                  <c:v>15.0</c:v>
                </c:pt>
                <c:pt idx="49">
                  <c:v>14.0</c:v>
                </c:pt>
                <c:pt idx="50">
                  <c:v>15.0</c:v>
                </c:pt>
                <c:pt idx="51">
                  <c:v>16.0</c:v>
                </c:pt>
                <c:pt idx="52">
                  <c:v>16.0</c:v>
                </c:pt>
                <c:pt idx="53">
                  <c:v>17.0</c:v>
                </c:pt>
                <c:pt idx="54">
                  <c:v>18.0</c:v>
                </c:pt>
                <c:pt idx="55">
                  <c:v>18.0</c:v>
                </c:pt>
                <c:pt idx="56">
                  <c:v>18.0</c:v>
                </c:pt>
                <c:pt idx="57">
                  <c:v>18.0</c:v>
                </c:pt>
                <c:pt idx="58">
                  <c:v>18.0</c:v>
                </c:pt>
                <c:pt idx="59">
                  <c:v>18.0</c:v>
                </c:pt>
                <c:pt idx="60">
                  <c:v>16.0</c:v>
                </c:pt>
                <c:pt idx="61">
                  <c:v>19.0</c:v>
                </c:pt>
                <c:pt idx="62">
                  <c:v>19.0</c:v>
                </c:pt>
                <c:pt idx="63">
                  <c:v>18.0</c:v>
                </c:pt>
                <c:pt idx="64">
                  <c:v>17.0</c:v>
                </c:pt>
                <c:pt idx="65">
                  <c:v>19.0</c:v>
                </c:pt>
                <c:pt idx="66">
                  <c:v>19.0</c:v>
                </c:pt>
                <c:pt idx="67">
                  <c:v>18.0</c:v>
                </c:pt>
                <c:pt idx="68">
                  <c:v>16.0</c:v>
                </c:pt>
                <c:pt idx="69">
                  <c:v>15.0</c:v>
                </c:pt>
                <c:pt idx="70">
                  <c:v>15.0</c:v>
                </c:pt>
                <c:pt idx="71">
                  <c:v>15.0</c:v>
                </c:pt>
                <c:pt idx="72">
                  <c:v>17.0</c:v>
                </c:pt>
                <c:pt idx="73">
                  <c:v>17.0</c:v>
                </c:pt>
                <c:pt idx="74">
                  <c:v>16.0</c:v>
                </c:pt>
                <c:pt idx="75">
                  <c:v>15.0</c:v>
                </c:pt>
                <c:pt idx="76">
                  <c:v>14.0</c:v>
                </c:pt>
                <c:pt idx="77">
                  <c:v>13.0</c:v>
                </c:pt>
                <c:pt idx="78">
                  <c:v>12.0</c:v>
                </c:pt>
                <c:pt idx="79">
                  <c:v>12.0</c:v>
                </c:pt>
                <c:pt idx="80">
                  <c:v>11.0</c:v>
                </c:pt>
                <c:pt idx="81">
                  <c:v>9.0</c:v>
                </c:pt>
                <c:pt idx="82">
                  <c:v>9.0</c:v>
                </c:pt>
                <c:pt idx="83">
                  <c:v>9.0</c:v>
                </c:pt>
                <c:pt idx="84">
                  <c:v>9.0</c:v>
                </c:pt>
                <c:pt idx="85">
                  <c:v>8.0</c:v>
                </c:pt>
                <c:pt idx="86">
                  <c:v>7.0</c:v>
                </c:pt>
                <c:pt idx="87">
                  <c:v>7.0</c:v>
                </c:pt>
                <c:pt idx="88">
                  <c:v>7.0</c:v>
                </c:pt>
                <c:pt idx="89">
                  <c:v>7.0</c:v>
                </c:pt>
                <c:pt idx="90">
                  <c:v>6.0</c:v>
                </c:pt>
                <c:pt idx="91">
                  <c:v>5.0</c:v>
                </c:pt>
                <c:pt idx="92">
                  <c:v>5.0</c:v>
                </c:pt>
                <c:pt idx="93">
                  <c:v>4.0</c:v>
                </c:pt>
                <c:pt idx="94">
                  <c:v>4.0</c:v>
                </c:pt>
                <c:pt idx="95">
                  <c:v>4.0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HoldingBayOccupancy.csv!$A$9</c:f>
              <c:strCache>
                <c:ptCount val="1"/>
                <c:pt idx="0">
                  <c:v>mean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HoldingBayOccupancy.csv!$B$9:$CS$9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7.384</c:v>
                </c:pt>
                <c:pt idx="29">
                  <c:v>7.384</c:v>
                </c:pt>
                <c:pt idx="30">
                  <c:v>7.384</c:v>
                </c:pt>
                <c:pt idx="31">
                  <c:v>7.4</c:v>
                </c:pt>
                <c:pt idx="32">
                  <c:v>0.088</c:v>
                </c:pt>
                <c:pt idx="33">
                  <c:v>0.4</c:v>
                </c:pt>
                <c:pt idx="34">
                  <c:v>0.904</c:v>
                </c:pt>
                <c:pt idx="35">
                  <c:v>1.496</c:v>
                </c:pt>
                <c:pt idx="36">
                  <c:v>2.08</c:v>
                </c:pt>
                <c:pt idx="37">
                  <c:v>2.912</c:v>
                </c:pt>
                <c:pt idx="38">
                  <c:v>3.656</c:v>
                </c:pt>
                <c:pt idx="39">
                  <c:v>4.272</c:v>
                </c:pt>
                <c:pt idx="40">
                  <c:v>4.696</c:v>
                </c:pt>
                <c:pt idx="41">
                  <c:v>5.208</c:v>
                </c:pt>
                <c:pt idx="42">
                  <c:v>5.616</c:v>
                </c:pt>
                <c:pt idx="43">
                  <c:v>6.088</c:v>
                </c:pt>
                <c:pt idx="44">
                  <c:v>6.376</c:v>
                </c:pt>
                <c:pt idx="45">
                  <c:v>6.736</c:v>
                </c:pt>
                <c:pt idx="46">
                  <c:v>7.12</c:v>
                </c:pt>
                <c:pt idx="47">
                  <c:v>7.376</c:v>
                </c:pt>
                <c:pt idx="48">
                  <c:v>7.752</c:v>
                </c:pt>
                <c:pt idx="49">
                  <c:v>8.32</c:v>
                </c:pt>
                <c:pt idx="50">
                  <c:v>8.784000000000001</c:v>
                </c:pt>
                <c:pt idx="51">
                  <c:v>8.92</c:v>
                </c:pt>
                <c:pt idx="52">
                  <c:v>9.352</c:v>
                </c:pt>
                <c:pt idx="53">
                  <c:v>9.864</c:v>
                </c:pt>
                <c:pt idx="54">
                  <c:v>10.208</c:v>
                </c:pt>
                <c:pt idx="55">
                  <c:v>10.304</c:v>
                </c:pt>
                <c:pt idx="56">
                  <c:v>10.392</c:v>
                </c:pt>
                <c:pt idx="57">
                  <c:v>10.456</c:v>
                </c:pt>
                <c:pt idx="58">
                  <c:v>10.432</c:v>
                </c:pt>
                <c:pt idx="59">
                  <c:v>10.44</c:v>
                </c:pt>
                <c:pt idx="60">
                  <c:v>10.336</c:v>
                </c:pt>
                <c:pt idx="61">
                  <c:v>10.408</c:v>
                </c:pt>
                <c:pt idx="62">
                  <c:v>10.488</c:v>
                </c:pt>
                <c:pt idx="63">
                  <c:v>10.48</c:v>
                </c:pt>
                <c:pt idx="64">
                  <c:v>10.568</c:v>
                </c:pt>
                <c:pt idx="65">
                  <c:v>10.312</c:v>
                </c:pt>
                <c:pt idx="66">
                  <c:v>9.664</c:v>
                </c:pt>
                <c:pt idx="67">
                  <c:v>9.064</c:v>
                </c:pt>
                <c:pt idx="68">
                  <c:v>8.576</c:v>
                </c:pt>
                <c:pt idx="69">
                  <c:v>8.056</c:v>
                </c:pt>
                <c:pt idx="70">
                  <c:v>7.92</c:v>
                </c:pt>
                <c:pt idx="71">
                  <c:v>8.024</c:v>
                </c:pt>
                <c:pt idx="72">
                  <c:v>8.304</c:v>
                </c:pt>
                <c:pt idx="73">
                  <c:v>9.264</c:v>
                </c:pt>
                <c:pt idx="74">
                  <c:v>9.52</c:v>
                </c:pt>
                <c:pt idx="75">
                  <c:v>8.712</c:v>
                </c:pt>
                <c:pt idx="76">
                  <c:v>7.864</c:v>
                </c:pt>
                <c:pt idx="77">
                  <c:v>7.304</c:v>
                </c:pt>
                <c:pt idx="78">
                  <c:v>6.712</c:v>
                </c:pt>
                <c:pt idx="79">
                  <c:v>6.24</c:v>
                </c:pt>
                <c:pt idx="80">
                  <c:v>5.792</c:v>
                </c:pt>
                <c:pt idx="81">
                  <c:v>5.312</c:v>
                </c:pt>
                <c:pt idx="82">
                  <c:v>4.96</c:v>
                </c:pt>
                <c:pt idx="83">
                  <c:v>4.584</c:v>
                </c:pt>
                <c:pt idx="84">
                  <c:v>4.144</c:v>
                </c:pt>
                <c:pt idx="85">
                  <c:v>3.616</c:v>
                </c:pt>
                <c:pt idx="86">
                  <c:v>2.936</c:v>
                </c:pt>
                <c:pt idx="87">
                  <c:v>2.416</c:v>
                </c:pt>
                <c:pt idx="88">
                  <c:v>2.144</c:v>
                </c:pt>
                <c:pt idx="89">
                  <c:v>2.008</c:v>
                </c:pt>
                <c:pt idx="90">
                  <c:v>1.856</c:v>
                </c:pt>
                <c:pt idx="91">
                  <c:v>1.616</c:v>
                </c:pt>
                <c:pt idx="92">
                  <c:v>1.4</c:v>
                </c:pt>
                <c:pt idx="93">
                  <c:v>1.224</c:v>
                </c:pt>
                <c:pt idx="94">
                  <c:v>1.104</c:v>
                </c:pt>
                <c:pt idx="95">
                  <c:v>1.008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6794072"/>
        <c:axId val="2128272280"/>
      </c:lineChart>
      <c:catAx>
        <c:axId val="2126794072"/>
        <c:scaling>
          <c:orientation val="minMax"/>
        </c:scaling>
        <c:delete val="0"/>
        <c:axPos val="b"/>
        <c:numFmt formatCode="h:mm\ AM/PM" sourceLinked="1"/>
        <c:majorTickMark val="out"/>
        <c:minorTickMark val="none"/>
        <c:tickLblPos val="nextTo"/>
        <c:crossAx val="2128272280"/>
        <c:crosses val="autoZero"/>
        <c:auto val="1"/>
        <c:lblAlgn val="ctr"/>
        <c:lblOffset val="100"/>
        <c:noMultiLvlLbl val="0"/>
      </c:catAx>
      <c:valAx>
        <c:axId val="2128272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67940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Holding Bay</a:t>
            </a:r>
            <a:r>
              <a:rPr lang="en-US" baseline="0" dirty="0" smtClean="0"/>
              <a:t> Occupancy: Shortest Procedures Scheduled First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HoldingBayOccupancy.csv!$A$2</c:f>
              <c:strCache>
                <c:ptCount val="1"/>
                <c:pt idx="0">
                  <c:v>min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HoldingBayOccupancy.csv!$B$2:$CS$2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HoldingBayOccupancy.csv!$A$3</c:f>
              <c:strCache>
                <c:ptCount val="1"/>
                <c:pt idx="0">
                  <c:v>Quantile5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HoldingBayOccupancy.csv!$B$3:$CS$3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5.0</c:v>
                </c:pt>
                <c:pt idx="29">
                  <c:v>5.0</c:v>
                </c:pt>
                <c:pt idx="30">
                  <c:v>5.0</c:v>
                </c:pt>
                <c:pt idx="31">
                  <c:v>5.0</c:v>
                </c:pt>
                <c:pt idx="32">
                  <c:v>0.0</c:v>
                </c:pt>
                <c:pt idx="33">
                  <c:v>0.2</c:v>
                </c:pt>
                <c:pt idx="34">
                  <c:v>1.0</c:v>
                </c:pt>
                <c:pt idx="35">
                  <c:v>1.0</c:v>
                </c:pt>
                <c:pt idx="36">
                  <c:v>2.0</c:v>
                </c:pt>
                <c:pt idx="37">
                  <c:v>2.0</c:v>
                </c:pt>
                <c:pt idx="38">
                  <c:v>3.0</c:v>
                </c:pt>
                <c:pt idx="39">
                  <c:v>3.0</c:v>
                </c:pt>
                <c:pt idx="40">
                  <c:v>3.0</c:v>
                </c:pt>
                <c:pt idx="41">
                  <c:v>4.0</c:v>
                </c:pt>
                <c:pt idx="42">
                  <c:v>3.2</c:v>
                </c:pt>
                <c:pt idx="43">
                  <c:v>3.0</c:v>
                </c:pt>
                <c:pt idx="44">
                  <c:v>4.2</c:v>
                </c:pt>
                <c:pt idx="45">
                  <c:v>4.0</c:v>
                </c:pt>
                <c:pt idx="46">
                  <c:v>4.2</c:v>
                </c:pt>
                <c:pt idx="47">
                  <c:v>5.0</c:v>
                </c:pt>
                <c:pt idx="48">
                  <c:v>5.0</c:v>
                </c:pt>
                <c:pt idx="49">
                  <c:v>5.0</c:v>
                </c:pt>
                <c:pt idx="50">
                  <c:v>5.2</c:v>
                </c:pt>
                <c:pt idx="51">
                  <c:v>5.0</c:v>
                </c:pt>
                <c:pt idx="52">
                  <c:v>6.0</c:v>
                </c:pt>
                <c:pt idx="53">
                  <c:v>6.0</c:v>
                </c:pt>
                <c:pt idx="54">
                  <c:v>5.2</c:v>
                </c:pt>
                <c:pt idx="55">
                  <c:v>6.0</c:v>
                </c:pt>
                <c:pt idx="56">
                  <c:v>5.2</c:v>
                </c:pt>
                <c:pt idx="57">
                  <c:v>5.2</c:v>
                </c:pt>
                <c:pt idx="58">
                  <c:v>6.0</c:v>
                </c:pt>
                <c:pt idx="59">
                  <c:v>5.2</c:v>
                </c:pt>
                <c:pt idx="60">
                  <c:v>5.0</c:v>
                </c:pt>
                <c:pt idx="61">
                  <c:v>6.0</c:v>
                </c:pt>
                <c:pt idx="62">
                  <c:v>5.0</c:v>
                </c:pt>
                <c:pt idx="63">
                  <c:v>5.0</c:v>
                </c:pt>
                <c:pt idx="64">
                  <c:v>5.0</c:v>
                </c:pt>
                <c:pt idx="65">
                  <c:v>4.0</c:v>
                </c:pt>
                <c:pt idx="66">
                  <c:v>4.0</c:v>
                </c:pt>
                <c:pt idx="67">
                  <c:v>3.0</c:v>
                </c:pt>
                <c:pt idx="68">
                  <c:v>3.2</c:v>
                </c:pt>
                <c:pt idx="69">
                  <c:v>4.0</c:v>
                </c:pt>
                <c:pt idx="70">
                  <c:v>4.0</c:v>
                </c:pt>
                <c:pt idx="71">
                  <c:v>4.0</c:v>
                </c:pt>
                <c:pt idx="72">
                  <c:v>4.0</c:v>
                </c:pt>
                <c:pt idx="73">
                  <c:v>4.0</c:v>
                </c:pt>
                <c:pt idx="74">
                  <c:v>4.0</c:v>
                </c:pt>
                <c:pt idx="75">
                  <c:v>3.0</c:v>
                </c:pt>
                <c:pt idx="76">
                  <c:v>2.2</c:v>
                </c:pt>
                <c:pt idx="77">
                  <c:v>2.2</c:v>
                </c:pt>
                <c:pt idx="78">
                  <c:v>1.2</c:v>
                </c:pt>
                <c:pt idx="79">
                  <c:v>1.2</c:v>
                </c:pt>
                <c:pt idx="80">
                  <c:v>1.2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HoldingBayOccupancy.csv!$A$4</c:f>
              <c:strCache>
                <c:ptCount val="1"/>
                <c:pt idx="0">
                  <c:v>Quantile25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HoldingBayOccupancy.csv!$B$4:$CS$4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7.0</c:v>
                </c:pt>
                <c:pt idx="29">
                  <c:v>7.0</c:v>
                </c:pt>
                <c:pt idx="30">
                  <c:v>7.0</c:v>
                </c:pt>
                <c:pt idx="31">
                  <c:v>7.0</c:v>
                </c:pt>
                <c:pt idx="32">
                  <c:v>0.0</c:v>
                </c:pt>
                <c:pt idx="33">
                  <c:v>1.0</c:v>
                </c:pt>
                <c:pt idx="34">
                  <c:v>1.0</c:v>
                </c:pt>
                <c:pt idx="35">
                  <c:v>2.0</c:v>
                </c:pt>
                <c:pt idx="36">
                  <c:v>3.0</c:v>
                </c:pt>
                <c:pt idx="37">
                  <c:v>3.0</c:v>
                </c:pt>
                <c:pt idx="38">
                  <c:v>4.0</c:v>
                </c:pt>
                <c:pt idx="39">
                  <c:v>5.0</c:v>
                </c:pt>
                <c:pt idx="40">
                  <c:v>5.0</c:v>
                </c:pt>
                <c:pt idx="41">
                  <c:v>5.0</c:v>
                </c:pt>
                <c:pt idx="42">
                  <c:v>6.0</c:v>
                </c:pt>
                <c:pt idx="43">
                  <c:v>6.0</c:v>
                </c:pt>
                <c:pt idx="44">
                  <c:v>6.0</c:v>
                </c:pt>
                <c:pt idx="45">
                  <c:v>6.0</c:v>
                </c:pt>
                <c:pt idx="46">
                  <c:v>7.0</c:v>
                </c:pt>
                <c:pt idx="47">
                  <c:v>7.0</c:v>
                </c:pt>
                <c:pt idx="48">
                  <c:v>7.0</c:v>
                </c:pt>
                <c:pt idx="49">
                  <c:v>8.0</c:v>
                </c:pt>
                <c:pt idx="50">
                  <c:v>8.0</c:v>
                </c:pt>
                <c:pt idx="51">
                  <c:v>8.0</c:v>
                </c:pt>
                <c:pt idx="52">
                  <c:v>8.0</c:v>
                </c:pt>
                <c:pt idx="53">
                  <c:v>8.0</c:v>
                </c:pt>
                <c:pt idx="54">
                  <c:v>8.0</c:v>
                </c:pt>
                <c:pt idx="55">
                  <c:v>8.0</c:v>
                </c:pt>
                <c:pt idx="56">
                  <c:v>8.0</c:v>
                </c:pt>
                <c:pt idx="57">
                  <c:v>8.0</c:v>
                </c:pt>
                <c:pt idx="58">
                  <c:v>8.0</c:v>
                </c:pt>
                <c:pt idx="59">
                  <c:v>8.0</c:v>
                </c:pt>
                <c:pt idx="60">
                  <c:v>9.0</c:v>
                </c:pt>
                <c:pt idx="61">
                  <c:v>8.0</c:v>
                </c:pt>
                <c:pt idx="62">
                  <c:v>8.0</c:v>
                </c:pt>
                <c:pt idx="63">
                  <c:v>8.0</c:v>
                </c:pt>
                <c:pt idx="64">
                  <c:v>7.0</c:v>
                </c:pt>
                <c:pt idx="65">
                  <c:v>7.0</c:v>
                </c:pt>
                <c:pt idx="66">
                  <c:v>6.0</c:v>
                </c:pt>
                <c:pt idx="67">
                  <c:v>6.0</c:v>
                </c:pt>
                <c:pt idx="68">
                  <c:v>6.0</c:v>
                </c:pt>
                <c:pt idx="69">
                  <c:v>6.0</c:v>
                </c:pt>
                <c:pt idx="70">
                  <c:v>6.0</c:v>
                </c:pt>
                <c:pt idx="71">
                  <c:v>6.0</c:v>
                </c:pt>
                <c:pt idx="72">
                  <c:v>6.0</c:v>
                </c:pt>
                <c:pt idx="73">
                  <c:v>6.0</c:v>
                </c:pt>
                <c:pt idx="74">
                  <c:v>6.0</c:v>
                </c:pt>
                <c:pt idx="75">
                  <c:v>5.0</c:v>
                </c:pt>
                <c:pt idx="76">
                  <c:v>5.0</c:v>
                </c:pt>
                <c:pt idx="77">
                  <c:v>4.0</c:v>
                </c:pt>
                <c:pt idx="78">
                  <c:v>4.0</c:v>
                </c:pt>
                <c:pt idx="79">
                  <c:v>4.0</c:v>
                </c:pt>
                <c:pt idx="80">
                  <c:v>3.0</c:v>
                </c:pt>
                <c:pt idx="81">
                  <c:v>3.0</c:v>
                </c:pt>
                <c:pt idx="82">
                  <c:v>3.0</c:v>
                </c:pt>
                <c:pt idx="83">
                  <c:v>2.0</c:v>
                </c:pt>
                <c:pt idx="84">
                  <c:v>2.0</c:v>
                </c:pt>
                <c:pt idx="85">
                  <c:v>2.0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HoldingBayOccupancy.csv!$A$5</c:f>
              <c:strCache>
                <c:ptCount val="1"/>
                <c:pt idx="0">
                  <c:v>Quantile50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HoldingBayOccupancy.csv!$B$5:$CS$5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8.0</c:v>
                </c:pt>
                <c:pt idx="29">
                  <c:v>8.0</c:v>
                </c:pt>
                <c:pt idx="30">
                  <c:v>8.0</c:v>
                </c:pt>
                <c:pt idx="31">
                  <c:v>8.0</c:v>
                </c:pt>
                <c:pt idx="32">
                  <c:v>1.0</c:v>
                </c:pt>
                <c:pt idx="33">
                  <c:v>1.0</c:v>
                </c:pt>
                <c:pt idx="34">
                  <c:v>2.0</c:v>
                </c:pt>
                <c:pt idx="35">
                  <c:v>2.0</c:v>
                </c:pt>
                <c:pt idx="36">
                  <c:v>3.0</c:v>
                </c:pt>
                <c:pt idx="37">
                  <c:v>4.0</c:v>
                </c:pt>
                <c:pt idx="38">
                  <c:v>5.0</c:v>
                </c:pt>
                <c:pt idx="39">
                  <c:v>6.0</c:v>
                </c:pt>
                <c:pt idx="40">
                  <c:v>6.0</c:v>
                </c:pt>
                <c:pt idx="41">
                  <c:v>7.0</c:v>
                </c:pt>
                <c:pt idx="42">
                  <c:v>7.0</c:v>
                </c:pt>
                <c:pt idx="43">
                  <c:v>7.0</c:v>
                </c:pt>
                <c:pt idx="44">
                  <c:v>8.0</c:v>
                </c:pt>
                <c:pt idx="45">
                  <c:v>8.0</c:v>
                </c:pt>
                <c:pt idx="46">
                  <c:v>9.0</c:v>
                </c:pt>
                <c:pt idx="47">
                  <c:v>8.0</c:v>
                </c:pt>
                <c:pt idx="48">
                  <c:v>9.0</c:v>
                </c:pt>
                <c:pt idx="49">
                  <c:v>9.0</c:v>
                </c:pt>
                <c:pt idx="50">
                  <c:v>10.0</c:v>
                </c:pt>
                <c:pt idx="51">
                  <c:v>10.0</c:v>
                </c:pt>
                <c:pt idx="52">
                  <c:v>10.0</c:v>
                </c:pt>
                <c:pt idx="53">
                  <c:v>10.0</c:v>
                </c:pt>
                <c:pt idx="54">
                  <c:v>10.0</c:v>
                </c:pt>
                <c:pt idx="55">
                  <c:v>10.0</c:v>
                </c:pt>
                <c:pt idx="56">
                  <c:v>10.0</c:v>
                </c:pt>
                <c:pt idx="57">
                  <c:v>10.0</c:v>
                </c:pt>
                <c:pt idx="58">
                  <c:v>10.0</c:v>
                </c:pt>
                <c:pt idx="59">
                  <c:v>10.0</c:v>
                </c:pt>
                <c:pt idx="60">
                  <c:v>10.0</c:v>
                </c:pt>
                <c:pt idx="61">
                  <c:v>10.0</c:v>
                </c:pt>
                <c:pt idx="62">
                  <c:v>10.0</c:v>
                </c:pt>
                <c:pt idx="63">
                  <c:v>9.0</c:v>
                </c:pt>
                <c:pt idx="64">
                  <c:v>9.0</c:v>
                </c:pt>
                <c:pt idx="65">
                  <c:v>9.0</c:v>
                </c:pt>
                <c:pt idx="66">
                  <c:v>8.0</c:v>
                </c:pt>
                <c:pt idx="67">
                  <c:v>8.0</c:v>
                </c:pt>
                <c:pt idx="68">
                  <c:v>8.0</c:v>
                </c:pt>
                <c:pt idx="69">
                  <c:v>8.0</c:v>
                </c:pt>
                <c:pt idx="70">
                  <c:v>8.0</c:v>
                </c:pt>
                <c:pt idx="71">
                  <c:v>8.0</c:v>
                </c:pt>
                <c:pt idx="72">
                  <c:v>8.0</c:v>
                </c:pt>
                <c:pt idx="73">
                  <c:v>8.0</c:v>
                </c:pt>
                <c:pt idx="74">
                  <c:v>8.0</c:v>
                </c:pt>
                <c:pt idx="75">
                  <c:v>7.0</c:v>
                </c:pt>
                <c:pt idx="76">
                  <c:v>6.0</c:v>
                </c:pt>
                <c:pt idx="77">
                  <c:v>6.0</c:v>
                </c:pt>
                <c:pt idx="78">
                  <c:v>6.0</c:v>
                </c:pt>
                <c:pt idx="79">
                  <c:v>5.0</c:v>
                </c:pt>
                <c:pt idx="80">
                  <c:v>5.0</c:v>
                </c:pt>
                <c:pt idx="81">
                  <c:v>4.0</c:v>
                </c:pt>
                <c:pt idx="82">
                  <c:v>4.0</c:v>
                </c:pt>
                <c:pt idx="83">
                  <c:v>4.0</c:v>
                </c:pt>
                <c:pt idx="84">
                  <c:v>3.0</c:v>
                </c:pt>
                <c:pt idx="85">
                  <c:v>3.0</c:v>
                </c:pt>
                <c:pt idx="86">
                  <c:v>2.0</c:v>
                </c:pt>
                <c:pt idx="87">
                  <c:v>2.0</c:v>
                </c:pt>
                <c:pt idx="88">
                  <c:v>2.0</c:v>
                </c:pt>
                <c:pt idx="89">
                  <c:v>2.0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HoldingBayOccupancy.csv!$A$6</c:f>
              <c:strCache>
                <c:ptCount val="1"/>
                <c:pt idx="0">
                  <c:v>Quantile75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HoldingBayOccupancy.csv!$B$6:$CS$6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9.0</c:v>
                </c:pt>
                <c:pt idx="29">
                  <c:v>9.0</c:v>
                </c:pt>
                <c:pt idx="30">
                  <c:v>9.0</c:v>
                </c:pt>
                <c:pt idx="31">
                  <c:v>9.0</c:v>
                </c:pt>
                <c:pt idx="32">
                  <c:v>1.0</c:v>
                </c:pt>
                <c:pt idx="33">
                  <c:v>2.0</c:v>
                </c:pt>
                <c:pt idx="34">
                  <c:v>2.0</c:v>
                </c:pt>
                <c:pt idx="35">
                  <c:v>3.0</c:v>
                </c:pt>
                <c:pt idx="36">
                  <c:v>4.0</c:v>
                </c:pt>
                <c:pt idx="37">
                  <c:v>5.0</c:v>
                </c:pt>
                <c:pt idx="38">
                  <c:v>6.0</c:v>
                </c:pt>
                <c:pt idx="39">
                  <c:v>7.0</c:v>
                </c:pt>
                <c:pt idx="40">
                  <c:v>7.0</c:v>
                </c:pt>
                <c:pt idx="41">
                  <c:v>8.0</c:v>
                </c:pt>
                <c:pt idx="42">
                  <c:v>8.0</c:v>
                </c:pt>
                <c:pt idx="43">
                  <c:v>8.0</c:v>
                </c:pt>
                <c:pt idx="44">
                  <c:v>9.0</c:v>
                </c:pt>
                <c:pt idx="45">
                  <c:v>9.0</c:v>
                </c:pt>
                <c:pt idx="46">
                  <c:v>10.0</c:v>
                </c:pt>
                <c:pt idx="47">
                  <c:v>11.0</c:v>
                </c:pt>
                <c:pt idx="48">
                  <c:v>10.0</c:v>
                </c:pt>
                <c:pt idx="49">
                  <c:v>11.0</c:v>
                </c:pt>
                <c:pt idx="50">
                  <c:v>11.0</c:v>
                </c:pt>
                <c:pt idx="51">
                  <c:v>11.0</c:v>
                </c:pt>
                <c:pt idx="52">
                  <c:v>12.0</c:v>
                </c:pt>
                <c:pt idx="53">
                  <c:v>12.0</c:v>
                </c:pt>
                <c:pt idx="54">
                  <c:v>12.0</c:v>
                </c:pt>
                <c:pt idx="55">
                  <c:v>12.0</c:v>
                </c:pt>
                <c:pt idx="56">
                  <c:v>12.0</c:v>
                </c:pt>
                <c:pt idx="57">
                  <c:v>12.0</c:v>
                </c:pt>
                <c:pt idx="58">
                  <c:v>12.0</c:v>
                </c:pt>
                <c:pt idx="59">
                  <c:v>12.0</c:v>
                </c:pt>
                <c:pt idx="60">
                  <c:v>12.0</c:v>
                </c:pt>
                <c:pt idx="61">
                  <c:v>12.0</c:v>
                </c:pt>
                <c:pt idx="62">
                  <c:v>12.0</c:v>
                </c:pt>
                <c:pt idx="63">
                  <c:v>11.0</c:v>
                </c:pt>
                <c:pt idx="64">
                  <c:v>11.0</c:v>
                </c:pt>
                <c:pt idx="65">
                  <c:v>10.0</c:v>
                </c:pt>
                <c:pt idx="66">
                  <c:v>10.0</c:v>
                </c:pt>
                <c:pt idx="67">
                  <c:v>10.0</c:v>
                </c:pt>
                <c:pt idx="68">
                  <c:v>10.0</c:v>
                </c:pt>
                <c:pt idx="69">
                  <c:v>10.0</c:v>
                </c:pt>
                <c:pt idx="70">
                  <c:v>9.0</c:v>
                </c:pt>
                <c:pt idx="71">
                  <c:v>10.0</c:v>
                </c:pt>
                <c:pt idx="72">
                  <c:v>10.0</c:v>
                </c:pt>
                <c:pt idx="73">
                  <c:v>10.0</c:v>
                </c:pt>
                <c:pt idx="74">
                  <c:v>9.0</c:v>
                </c:pt>
                <c:pt idx="75">
                  <c:v>9.0</c:v>
                </c:pt>
                <c:pt idx="76">
                  <c:v>8.0</c:v>
                </c:pt>
                <c:pt idx="77">
                  <c:v>7.0</c:v>
                </c:pt>
                <c:pt idx="78">
                  <c:v>7.0</c:v>
                </c:pt>
                <c:pt idx="79">
                  <c:v>7.0</c:v>
                </c:pt>
                <c:pt idx="80">
                  <c:v>6.0</c:v>
                </c:pt>
                <c:pt idx="81">
                  <c:v>5.0</c:v>
                </c:pt>
                <c:pt idx="82">
                  <c:v>5.0</c:v>
                </c:pt>
                <c:pt idx="83">
                  <c:v>5.0</c:v>
                </c:pt>
                <c:pt idx="84">
                  <c:v>4.0</c:v>
                </c:pt>
                <c:pt idx="85">
                  <c:v>4.0</c:v>
                </c:pt>
                <c:pt idx="86">
                  <c:v>3.0</c:v>
                </c:pt>
                <c:pt idx="87">
                  <c:v>3.0</c:v>
                </c:pt>
                <c:pt idx="88">
                  <c:v>3.0</c:v>
                </c:pt>
                <c:pt idx="89">
                  <c:v>3.0</c:v>
                </c:pt>
                <c:pt idx="90">
                  <c:v>2.0</c:v>
                </c:pt>
                <c:pt idx="91">
                  <c:v>2.0</c:v>
                </c:pt>
                <c:pt idx="92">
                  <c:v>2.0</c:v>
                </c:pt>
                <c:pt idx="93">
                  <c:v>2.0</c:v>
                </c:pt>
                <c:pt idx="94">
                  <c:v>2.0</c:v>
                </c:pt>
                <c:pt idx="95">
                  <c:v>2.0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HoldingBayOccupancy.csv!$A$7</c:f>
              <c:strCache>
                <c:ptCount val="1"/>
                <c:pt idx="0">
                  <c:v>Quantile95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HoldingBayOccupancy.csv!$B$7:$CS$7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9.0</c:v>
                </c:pt>
                <c:pt idx="29">
                  <c:v>9.0</c:v>
                </c:pt>
                <c:pt idx="30">
                  <c:v>9.8</c:v>
                </c:pt>
                <c:pt idx="31">
                  <c:v>10.0</c:v>
                </c:pt>
                <c:pt idx="32">
                  <c:v>2.0</c:v>
                </c:pt>
                <c:pt idx="33">
                  <c:v>2.0</c:v>
                </c:pt>
                <c:pt idx="34">
                  <c:v>4.0</c:v>
                </c:pt>
                <c:pt idx="35">
                  <c:v>4.0</c:v>
                </c:pt>
                <c:pt idx="36">
                  <c:v>6.0</c:v>
                </c:pt>
                <c:pt idx="37">
                  <c:v>6.0</c:v>
                </c:pt>
                <c:pt idx="38">
                  <c:v>8.0</c:v>
                </c:pt>
                <c:pt idx="39">
                  <c:v>8.0</c:v>
                </c:pt>
                <c:pt idx="40">
                  <c:v>9.0</c:v>
                </c:pt>
                <c:pt idx="41">
                  <c:v>10.0</c:v>
                </c:pt>
                <c:pt idx="42">
                  <c:v>10.0</c:v>
                </c:pt>
                <c:pt idx="43">
                  <c:v>11.0</c:v>
                </c:pt>
                <c:pt idx="44">
                  <c:v>11.8</c:v>
                </c:pt>
                <c:pt idx="45">
                  <c:v>12.0</c:v>
                </c:pt>
                <c:pt idx="46">
                  <c:v>12.0</c:v>
                </c:pt>
                <c:pt idx="47">
                  <c:v>12.8</c:v>
                </c:pt>
                <c:pt idx="48">
                  <c:v>14.0</c:v>
                </c:pt>
                <c:pt idx="49">
                  <c:v>13.8</c:v>
                </c:pt>
                <c:pt idx="50">
                  <c:v>14.0</c:v>
                </c:pt>
                <c:pt idx="51">
                  <c:v>14.0</c:v>
                </c:pt>
                <c:pt idx="52">
                  <c:v>14.0</c:v>
                </c:pt>
                <c:pt idx="53">
                  <c:v>14.0</c:v>
                </c:pt>
                <c:pt idx="54">
                  <c:v>14.0</c:v>
                </c:pt>
                <c:pt idx="55">
                  <c:v>15.0</c:v>
                </c:pt>
                <c:pt idx="56">
                  <c:v>15.0</c:v>
                </c:pt>
                <c:pt idx="57">
                  <c:v>15.0</c:v>
                </c:pt>
                <c:pt idx="58">
                  <c:v>15.0</c:v>
                </c:pt>
                <c:pt idx="59">
                  <c:v>15.0</c:v>
                </c:pt>
                <c:pt idx="60">
                  <c:v>14.0</c:v>
                </c:pt>
                <c:pt idx="61">
                  <c:v>15.0</c:v>
                </c:pt>
                <c:pt idx="62">
                  <c:v>14.8</c:v>
                </c:pt>
                <c:pt idx="63">
                  <c:v>14.8</c:v>
                </c:pt>
                <c:pt idx="64">
                  <c:v>14.0</c:v>
                </c:pt>
                <c:pt idx="65">
                  <c:v>14.0</c:v>
                </c:pt>
                <c:pt idx="66">
                  <c:v>13.0</c:v>
                </c:pt>
                <c:pt idx="67">
                  <c:v>12.0</c:v>
                </c:pt>
                <c:pt idx="68">
                  <c:v>12.0</c:v>
                </c:pt>
                <c:pt idx="69">
                  <c:v>12.0</c:v>
                </c:pt>
                <c:pt idx="70">
                  <c:v>12.0</c:v>
                </c:pt>
                <c:pt idx="71">
                  <c:v>13.0</c:v>
                </c:pt>
                <c:pt idx="72">
                  <c:v>12.8</c:v>
                </c:pt>
                <c:pt idx="73">
                  <c:v>12.0</c:v>
                </c:pt>
                <c:pt idx="74">
                  <c:v>11.8</c:v>
                </c:pt>
                <c:pt idx="75">
                  <c:v>10.8</c:v>
                </c:pt>
                <c:pt idx="76">
                  <c:v>10.0</c:v>
                </c:pt>
                <c:pt idx="77">
                  <c:v>9.0</c:v>
                </c:pt>
                <c:pt idx="78">
                  <c:v>8.0</c:v>
                </c:pt>
                <c:pt idx="79">
                  <c:v>8.0</c:v>
                </c:pt>
                <c:pt idx="80">
                  <c:v>8.0</c:v>
                </c:pt>
                <c:pt idx="81">
                  <c:v>7.0</c:v>
                </c:pt>
                <c:pt idx="82">
                  <c:v>6.8</c:v>
                </c:pt>
                <c:pt idx="83">
                  <c:v>6.0</c:v>
                </c:pt>
                <c:pt idx="84">
                  <c:v>5.8</c:v>
                </c:pt>
                <c:pt idx="85">
                  <c:v>5.0</c:v>
                </c:pt>
                <c:pt idx="86">
                  <c:v>5.0</c:v>
                </c:pt>
                <c:pt idx="87">
                  <c:v>4.0</c:v>
                </c:pt>
                <c:pt idx="88">
                  <c:v>4.0</c:v>
                </c:pt>
                <c:pt idx="89">
                  <c:v>4.0</c:v>
                </c:pt>
                <c:pt idx="90">
                  <c:v>4.0</c:v>
                </c:pt>
                <c:pt idx="91">
                  <c:v>3.0</c:v>
                </c:pt>
                <c:pt idx="92">
                  <c:v>3.0</c:v>
                </c:pt>
                <c:pt idx="93">
                  <c:v>3.0</c:v>
                </c:pt>
                <c:pt idx="94">
                  <c:v>3.0</c:v>
                </c:pt>
                <c:pt idx="95">
                  <c:v>3.0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HoldingBayOccupancy.csv!$A$8</c:f>
              <c:strCache>
                <c:ptCount val="1"/>
                <c:pt idx="0">
                  <c:v>max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HoldingBayOccupancy.csv!$B$8:$CS$8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10.0</c:v>
                </c:pt>
                <c:pt idx="29">
                  <c:v>10.0</c:v>
                </c:pt>
                <c:pt idx="30">
                  <c:v>11.0</c:v>
                </c:pt>
                <c:pt idx="31">
                  <c:v>11.0</c:v>
                </c:pt>
                <c:pt idx="32">
                  <c:v>3.0</c:v>
                </c:pt>
                <c:pt idx="33">
                  <c:v>3.0</c:v>
                </c:pt>
                <c:pt idx="34">
                  <c:v>5.0</c:v>
                </c:pt>
                <c:pt idx="35">
                  <c:v>6.0</c:v>
                </c:pt>
                <c:pt idx="36">
                  <c:v>8.0</c:v>
                </c:pt>
                <c:pt idx="37">
                  <c:v>8.0</c:v>
                </c:pt>
                <c:pt idx="38">
                  <c:v>11.0</c:v>
                </c:pt>
                <c:pt idx="39">
                  <c:v>10.0</c:v>
                </c:pt>
                <c:pt idx="40">
                  <c:v>10.0</c:v>
                </c:pt>
                <c:pt idx="41">
                  <c:v>11.0</c:v>
                </c:pt>
                <c:pt idx="42">
                  <c:v>13.0</c:v>
                </c:pt>
                <c:pt idx="43">
                  <c:v>12.0</c:v>
                </c:pt>
                <c:pt idx="44">
                  <c:v>12.0</c:v>
                </c:pt>
                <c:pt idx="45">
                  <c:v>14.0</c:v>
                </c:pt>
                <c:pt idx="46">
                  <c:v>14.0</c:v>
                </c:pt>
                <c:pt idx="47">
                  <c:v>16.0</c:v>
                </c:pt>
                <c:pt idx="48">
                  <c:v>17.0</c:v>
                </c:pt>
                <c:pt idx="49">
                  <c:v>17.0</c:v>
                </c:pt>
                <c:pt idx="50">
                  <c:v>16.0</c:v>
                </c:pt>
                <c:pt idx="51">
                  <c:v>17.0</c:v>
                </c:pt>
                <c:pt idx="52">
                  <c:v>18.0</c:v>
                </c:pt>
                <c:pt idx="53">
                  <c:v>19.0</c:v>
                </c:pt>
                <c:pt idx="54">
                  <c:v>18.0</c:v>
                </c:pt>
                <c:pt idx="55">
                  <c:v>19.0</c:v>
                </c:pt>
                <c:pt idx="56">
                  <c:v>21.0</c:v>
                </c:pt>
                <c:pt idx="57">
                  <c:v>20.0</c:v>
                </c:pt>
                <c:pt idx="58">
                  <c:v>21.0</c:v>
                </c:pt>
                <c:pt idx="59">
                  <c:v>20.0</c:v>
                </c:pt>
                <c:pt idx="60">
                  <c:v>20.0</c:v>
                </c:pt>
                <c:pt idx="61">
                  <c:v>18.0</c:v>
                </c:pt>
                <c:pt idx="62">
                  <c:v>20.0</c:v>
                </c:pt>
                <c:pt idx="63">
                  <c:v>16.0</c:v>
                </c:pt>
                <c:pt idx="64">
                  <c:v>17.0</c:v>
                </c:pt>
                <c:pt idx="65">
                  <c:v>17.0</c:v>
                </c:pt>
                <c:pt idx="66">
                  <c:v>16.0</c:v>
                </c:pt>
                <c:pt idx="67">
                  <c:v>18.0</c:v>
                </c:pt>
                <c:pt idx="68">
                  <c:v>17.0</c:v>
                </c:pt>
                <c:pt idx="69">
                  <c:v>17.0</c:v>
                </c:pt>
                <c:pt idx="70">
                  <c:v>16.0</c:v>
                </c:pt>
                <c:pt idx="71">
                  <c:v>14.0</c:v>
                </c:pt>
                <c:pt idx="72">
                  <c:v>15.0</c:v>
                </c:pt>
                <c:pt idx="73">
                  <c:v>16.0</c:v>
                </c:pt>
                <c:pt idx="74">
                  <c:v>15.0</c:v>
                </c:pt>
                <c:pt idx="75">
                  <c:v>14.0</c:v>
                </c:pt>
                <c:pt idx="76">
                  <c:v>14.0</c:v>
                </c:pt>
                <c:pt idx="77">
                  <c:v>12.0</c:v>
                </c:pt>
                <c:pt idx="78">
                  <c:v>11.0</c:v>
                </c:pt>
                <c:pt idx="79">
                  <c:v>10.0</c:v>
                </c:pt>
                <c:pt idx="80">
                  <c:v>10.0</c:v>
                </c:pt>
                <c:pt idx="81">
                  <c:v>10.0</c:v>
                </c:pt>
                <c:pt idx="82">
                  <c:v>9.0</c:v>
                </c:pt>
                <c:pt idx="83">
                  <c:v>8.0</c:v>
                </c:pt>
                <c:pt idx="84">
                  <c:v>8.0</c:v>
                </c:pt>
                <c:pt idx="85">
                  <c:v>8.0</c:v>
                </c:pt>
                <c:pt idx="86">
                  <c:v>8.0</c:v>
                </c:pt>
                <c:pt idx="87">
                  <c:v>7.0</c:v>
                </c:pt>
                <c:pt idx="88">
                  <c:v>7.0</c:v>
                </c:pt>
                <c:pt idx="89">
                  <c:v>7.0</c:v>
                </c:pt>
                <c:pt idx="90">
                  <c:v>4.0</c:v>
                </c:pt>
                <c:pt idx="91">
                  <c:v>4.0</c:v>
                </c:pt>
                <c:pt idx="92">
                  <c:v>4.0</c:v>
                </c:pt>
                <c:pt idx="93">
                  <c:v>4.0</c:v>
                </c:pt>
                <c:pt idx="94">
                  <c:v>3.0</c:v>
                </c:pt>
                <c:pt idx="95">
                  <c:v>3.0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HoldingBayOccupancy.csv!$A$9</c:f>
              <c:strCache>
                <c:ptCount val="1"/>
                <c:pt idx="0">
                  <c:v>mean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HoldingBayOccupancy.csv!$B$9:$CS$9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7.496</c:v>
                </c:pt>
                <c:pt idx="29">
                  <c:v>7.552</c:v>
                </c:pt>
                <c:pt idx="30">
                  <c:v>7.648</c:v>
                </c:pt>
                <c:pt idx="31">
                  <c:v>7.768</c:v>
                </c:pt>
                <c:pt idx="32">
                  <c:v>0.832</c:v>
                </c:pt>
                <c:pt idx="33">
                  <c:v>1.256</c:v>
                </c:pt>
                <c:pt idx="34">
                  <c:v>1.872</c:v>
                </c:pt>
                <c:pt idx="35">
                  <c:v>2.584</c:v>
                </c:pt>
                <c:pt idx="36">
                  <c:v>3.552</c:v>
                </c:pt>
                <c:pt idx="37">
                  <c:v>4.2</c:v>
                </c:pt>
                <c:pt idx="38">
                  <c:v>5.008</c:v>
                </c:pt>
                <c:pt idx="39">
                  <c:v>5.648</c:v>
                </c:pt>
                <c:pt idx="40">
                  <c:v>6.016</c:v>
                </c:pt>
                <c:pt idx="41">
                  <c:v>6.376</c:v>
                </c:pt>
                <c:pt idx="42">
                  <c:v>6.848</c:v>
                </c:pt>
                <c:pt idx="43">
                  <c:v>7.208</c:v>
                </c:pt>
                <c:pt idx="44">
                  <c:v>7.472</c:v>
                </c:pt>
                <c:pt idx="45">
                  <c:v>7.688</c:v>
                </c:pt>
                <c:pt idx="46">
                  <c:v>8.44</c:v>
                </c:pt>
                <c:pt idx="47">
                  <c:v>8.728</c:v>
                </c:pt>
                <c:pt idx="48">
                  <c:v>8.848000000000001</c:v>
                </c:pt>
                <c:pt idx="49">
                  <c:v>9.232</c:v>
                </c:pt>
                <c:pt idx="50">
                  <c:v>9.544</c:v>
                </c:pt>
                <c:pt idx="51">
                  <c:v>9.504</c:v>
                </c:pt>
                <c:pt idx="52">
                  <c:v>9.784000000000001</c:v>
                </c:pt>
                <c:pt idx="53">
                  <c:v>10.088</c:v>
                </c:pt>
                <c:pt idx="54">
                  <c:v>9.992</c:v>
                </c:pt>
                <c:pt idx="55">
                  <c:v>10.072</c:v>
                </c:pt>
                <c:pt idx="56">
                  <c:v>10.2</c:v>
                </c:pt>
                <c:pt idx="57">
                  <c:v>10.224</c:v>
                </c:pt>
                <c:pt idx="58">
                  <c:v>10.248</c:v>
                </c:pt>
                <c:pt idx="59">
                  <c:v>10.032</c:v>
                </c:pt>
                <c:pt idx="60">
                  <c:v>10.072</c:v>
                </c:pt>
                <c:pt idx="61">
                  <c:v>10.096</c:v>
                </c:pt>
                <c:pt idx="62">
                  <c:v>9.696</c:v>
                </c:pt>
                <c:pt idx="63">
                  <c:v>9.4</c:v>
                </c:pt>
                <c:pt idx="64">
                  <c:v>9.248</c:v>
                </c:pt>
                <c:pt idx="65">
                  <c:v>8.808</c:v>
                </c:pt>
                <c:pt idx="66">
                  <c:v>8.248</c:v>
                </c:pt>
                <c:pt idx="67">
                  <c:v>7.928</c:v>
                </c:pt>
                <c:pt idx="68">
                  <c:v>7.904</c:v>
                </c:pt>
                <c:pt idx="69">
                  <c:v>7.872</c:v>
                </c:pt>
                <c:pt idx="70">
                  <c:v>7.936</c:v>
                </c:pt>
                <c:pt idx="71">
                  <c:v>7.984</c:v>
                </c:pt>
                <c:pt idx="72">
                  <c:v>8.008</c:v>
                </c:pt>
                <c:pt idx="73">
                  <c:v>8.064</c:v>
                </c:pt>
                <c:pt idx="74">
                  <c:v>7.704</c:v>
                </c:pt>
                <c:pt idx="75">
                  <c:v>7.024</c:v>
                </c:pt>
                <c:pt idx="76">
                  <c:v>6.432</c:v>
                </c:pt>
                <c:pt idx="77">
                  <c:v>5.896</c:v>
                </c:pt>
                <c:pt idx="78">
                  <c:v>5.48</c:v>
                </c:pt>
                <c:pt idx="79">
                  <c:v>5.04</c:v>
                </c:pt>
                <c:pt idx="80">
                  <c:v>4.68</c:v>
                </c:pt>
                <c:pt idx="81">
                  <c:v>4.264</c:v>
                </c:pt>
                <c:pt idx="82">
                  <c:v>3.832</c:v>
                </c:pt>
                <c:pt idx="83">
                  <c:v>3.472</c:v>
                </c:pt>
                <c:pt idx="84">
                  <c:v>3.112</c:v>
                </c:pt>
                <c:pt idx="85">
                  <c:v>2.76</c:v>
                </c:pt>
                <c:pt idx="86">
                  <c:v>2.36</c:v>
                </c:pt>
                <c:pt idx="87">
                  <c:v>2.08</c:v>
                </c:pt>
                <c:pt idx="88">
                  <c:v>1.904</c:v>
                </c:pt>
                <c:pt idx="89">
                  <c:v>1.776</c:v>
                </c:pt>
                <c:pt idx="90">
                  <c:v>1.584</c:v>
                </c:pt>
                <c:pt idx="91">
                  <c:v>1.424</c:v>
                </c:pt>
                <c:pt idx="92">
                  <c:v>1.304</c:v>
                </c:pt>
                <c:pt idx="93">
                  <c:v>1.192</c:v>
                </c:pt>
                <c:pt idx="94">
                  <c:v>1.128</c:v>
                </c:pt>
                <c:pt idx="95">
                  <c:v>1.056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6648920"/>
        <c:axId val="2136685832"/>
      </c:lineChart>
      <c:catAx>
        <c:axId val="2136648920"/>
        <c:scaling>
          <c:orientation val="minMax"/>
        </c:scaling>
        <c:delete val="0"/>
        <c:axPos val="b"/>
        <c:numFmt formatCode="h:mm\ AM/PM" sourceLinked="1"/>
        <c:majorTickMark val="out"/>
        <c:minorTickMark val="none"/>
        <c:tickLblPos val="nextTo"/>
        <c:crossAx val="2136685832"/>
        <c:crosses val="autoZero"/>
        <c:auto val="1"/>
        <c:lblAlgn val="ctr"/>
        <c:lblOffset val="100"/>
        <c:noMultiLvlLbl val="0"/>
      </c:catAx>
      <c:valAx>
        <c:axId val="2136685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6648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66840591299277"/>
          <c:y val="0.0631072206586207"/>
          <c:w val="0.827198034470476"/>
          <c:h val="0.803339415478064"/>
        </c:manualLayout>
      </c:layout>
      <c:lineChart>
        <c:grouping val="standard"/>
        <c:varyColors val="0"/>
        <c:ser>
          <c:idx val="0"/>
          <c:order val="0"/>
          <c:tx>
            <c:strRef>
              <c:f>HoldingBayOccupancy.csv!$A$2</c:f>
              <c:strCache>
                <c:ptCount val="1"/>
                <c:pt idx="0">
                  <c:v>min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HoldingBayOccupancy.csv!$B$2:$CS$2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0.0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0.0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0.0</c:v>
                </c:pt>
                <c:pt idx="70">
                  <c:v>0.0</c:v>
                </c:pt>
                <c:pt idx="71">
                  <c:v>0.0</c:v>
                </c:pt>
                <c:pt idx="72">
                  <c:v>0.0</c:v>
                </c:pt>
                <c:pt idx="73">
                  <c:v>0.0</c:v>
                </c:pt>
                <c:pt idx="74">
                  <c:v>0.0</c:v>
                </c:pt>
                <c:pt idx="75">
                  <c:v>0.0</c:v>
                </c:pt>
                <c:pt idx="76">
                  <c:v>0.0</c:v>
                </c:pt>
                <c:pt idx="77">
                  <c:v>0.0</c:v>
                </c:pt>
                <c:pt idx="78">
                  <c:v>0.0</c:v>
                </c:pt>
                <c:pt idx="79">
                  <c:v>0.0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HoldingBayOccupancy.csv!$A$3</c:f>
              <c:strCache>
                <c:ptCount val="1"/>
                <c:pt idx="0">
                  <c:v>Quantile5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HoldingBayOccupancy.csv!$B$3:$CS$3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5.0</c:v>
                </c:pt>
                <c:pt idx="29">
                  <c:v>5.0</c:v>
                </c:pt>
                <c:pt idx="30">
                  <c:v>5.0</c:v>
                </c:pt>
                <c:pt idx="31">
                  <c:v>5.0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0.2</c:v>
                </c:pt>
                <c:pt idx="37">
                  <c:v>1.0</c:v>
                </c:pt>
                <c:pt idx="38">
                  <c:v>1.0</c:v>
                </c:pt>
                <c:pt idx="39">
                  <c:v>2.0</c:v>
                </c:pt>
                <c:pt idx="40">
                  <c:v>2.0</c:v>
                </c:pt>
                <c:pt idx="41">
                  <c:v>2.0</c:v>
                </c:pt>
                <c:pt idx="42">
                  <c:v>2.0</c:v>
                </c:pt>
                <c:pt idx="43">
                  <c:v>3.0</c:v>
                </c:pt>
                <c:pt idx="44">
                  <c:v>3.2</c:v>
                </c:pt>
                <c:pt idx="45">
                  <c:v>4.0</c:v>
                </c:pt>
                <c:pt idx="46">
                  <c:v>4.0</c:v>
                </c:pt>
                <c:pt idx="47">
                  <c:v>4.0</c:v>
                </c:pt>
                <c:pt idx="48">
                  <c:v>4.0</c:v>
                </c:pt>
                <c:pt idx="49">
                  <c:v>4.0</c:v>
                </c:pt>
                <c:pt idx="50">
                  <c:v>4.2</c:v>
                </c:pt>
                <c:pt idx="51">
                  <c:v>5.0</c:v>
                </c:pt>
                <c:pt idx="52">
                  <c:v>5.2</c:v>
                </c:pt>
                <c:pt idx="53">
                  <c:v>5.4</c:v>
                </c:pt>
                <c:pt idx="54">
                  <c:v>6.2</c:v>
                </c:pt>
                <c:pt idx="55">
                  <c:v>6.0</c:v>
                </c:pt>
                <c:pt idx="56">
                  <c:v>6.0</c:v>
                </c:pt>
                <c:pt idx="57">
                  <c:v>6.2</c:v>
                </c:pt>
                <c:pt idx="58">
                  <c:v>7.0</c:v>
                </c:pt>
                <c:pt idx="59">
                  <c:v>6.2</c:v>
                </c:pt>
                <c:pt idx="60">
                  <c:v>7.0</c:v>
                </c:pt>
                <c:pt idx="61">
                  <c:v>7.0</c:v>
                </c:pt>
                <c:pt idx="62">
                  <c:v>7.0</c:v>
                </c:pt>
                <c:pt idx="63">
                  <c:v>7.0</c:v>
                </c:pt>
                <c:pt idx="64">
                  <c:v>7.0</c:v>
                </c:pt>
                <c:pt idx="65">
                  <c:v>6.0</c:v>
                </c:pt>
                <c:pt idx="66">
                  <c:v>5.0</c:v>
                </c:pt>
                <c:pt idx="67">
                  <c:v>5.0</c:v>
                </c:pt>
                <c:pt idx="68">
                  <c:v>4.0</c:v>
                </c:pt>
                <c:pt idx="69">
                  <c:v>4.0</c:v>
                </c:pt>
                <c:pt idx="70">
                  <c:v>4.0</c:v>
                </c:pt>
                <c:pt idx="71">
                  <c:v>4.2</c:v>
                </c:pt>
                <c:pt idx="72">
                  <c:v>4.0</c:v>
                </c:pt>
                <c:pt idx="73">
                  <c:v>4.2</c:v>
                </c:pt>
                <c:pt idx="74">
                  <c:v>4.0</c:v>
                </c:pt>
                <c:pt idx="75">
                  <c:v>3.2</c:v>
                </c:pt>
                <c:pt idx="76">
                  <c:v>3.0</c:v>
                </c:pt>
                <c:pt idx="77">
                  <c:v>3.0</c:v>
                </c:pt>
                <c:pt idx="78">
                  <c:v>3.0</c:v>
                </c:pt>
                <c:pt idx="79">
                  <c:v>1.2</c:v>
                </c:pt>
                <c:pt idx="80">
                  <c:v>1.2</c:v>
                </c:pt>
                <c:pt idx="81">
                  <c:v>1.2</c:v>
                </c:pt>
                <c:pt idx="82">
                  <c:v>1.0</c:v>
                </c:pt>
                <c:pt idx="83">
                  <c:v>1.0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HoldingBayOccupancy.csv!$A$4</c:f>
              <c:strCache>
                <c:ptCount val="1"/>
                <c:pt idx="0">
                  <c:v>Quantile25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HoldingBayOccupancy.csv!$B$4:$CS$4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7.0</c:v>
                </c:pt>
                <c:pt idx="29">
                  <c:v>7.0</c:v>
                </c:pt>
                <c:pt idx="30">
                  <c:v>7.0</c:v>
                </c:pt>
                <c:pt idx="31">
                  <c:v>7.0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1.0</c:v>
                </c:pt>
                <c:pt idx="36">
                  <c:v>1.0</c:v>
                </c:pt>
                <c:pt idx="37">
                  <c:v>2.0</c:v>
                </c:pt>
                <c:pt idx="38">
                  <c:v>3.0</c:v>
                </c:pt>
                <c:pt idx="39">
                  <c:v>3.0</c:v>
                </c:pt>
                <c:pt idx="40">
                  <c:v>4.0</c:v>
                </c:pt>
                <c:pt idx="41">
                  <c:v>4.0</c:v>
                </c:pt>
                <c:pt idx="42">
                  <c:v>4.0</c:v>
                </c:pt>
                <c:pt idx="43">
                  <c:v>5.0</c:v>
                </c:pt>
                <c:pt idx="44">
                  <c:v>5.0</c:v>
                </c:pt>
                <c:pt idx="45">
                  <c:v>5.0</c:v>
                </c:pt>
                <c:pt idx="46">
                  <c:v>6.0</c:v>
                </c:pt>
                <c:pt idx="47">
                  <c:v>6.0</c:v>
                </c:pt>
                <c:pt idx="48">
                  <c:v>7.0</c:v>
                </c:pt>
                <c:pt idx="49">
                  <c:v>7.0</c:v>
                </c:pt>
                <c:pt idx="50">
                  <c:v>8.0</c:v>
                </c:pt>
                <c:pt idx="51">
                  <c:v>8.0</c:v>
                </c:pt>
                <c:pt idx="52">
                  <c:v>8.0</c:v>
                </c:pt>
                <c:pt idx="53">
                  <c:v>8.0</c:v>
                </c:pt>
                <c:pt idx="54">
                  <c:v>9.0</c:v>
                </c:pt>
                <c:pt idx="55">
                  <c:v>9.0</c:v>
                </c:pt>
                <c:pt idx="56">
                  <c:v>9.0</c:v>
                </c:pt>
                <c:pt idx="57">
                  <c:v>9.0</c:v>
                </c:pt>
                <c:pt idx="58">
                  <c:v>9.0</c:v>
                </c:pt>
                <c:pt idx="59">
                  <c:v>9.0</c:v>
                </c:pt>
                <c:pt idx="60">
                  <c:v>9.0</c:v>
                </c:pt>
                <c:pt idx="61">
                  <c:v>10.0</c:v>
                </c:pt>
                <c:pt idx="62">
                  <c:v>9.0</c:v>
                </c:pt>
                <c:pt idx="63">
                  <c:v>9.0</c:v>
                </c:pt>
                <c:pt idx="64">
                  <c:v>9.0</c:v>
                </c:pt>
                <c:pt idx="65">
                  <c:v>9.0</c:v>
                </c:pt>
                <c:pt idx="66">
                  <c:v>9.0</c:v>
                </c:pt>
                <c:pt idx="67">
                  <c:v>7.0</c:v>
                </c:pt>
                <c:pt idx="68">
                  <c:v>7.0</c:v>
                </c:pt>
                <c:pt idx="69">
                  <c:v>7.0</c:v>
                </c:pt>
                <c:pt idx="70">
                  <c:v>7.0</c:v>
                </c:pt>
                <c:pt idx="71">
                  <c:v>7.0</c:v>
                </c:pt>
                <c:pt idx="72">
                  <c:v>7.0</c:v>
                </c:pt>
                <c:pt idx="73">
                  <c:v>7.0</c:v>
                </c:pt>
                <c:pt idx="74">
                  <c:v>7.0</c:v>
                </c:pt>
                <c:pt idx="75">
                  <c:v>6.0</c:v>
                </c:pt>
                <c:pt idx="76">
                  <c:v>5.0</c:v>
                </c:pt>
                <c:pt idx="77">
                  <c:v>5.0</c:v>
                </c:pt>
                <c:pt idx="78">
                  <c:v>4.0</c:v>
                </c:pt>
                <c:pt idx="79">
                  <c:v>4.0</c:v>
                </c:pt>
                <c:pt idx="80">
                  <c:v>4.0</c:v>
                </c:pt>
                <c:pt idx="81">
                  <c:v>3.0</c:v>
                </c:pt>
                <c:pt idx="82">
                  <c:v>3.0</c:v>
                </c:pt>
                <c:pt idx="83">
                  <c:v>2.0</c:v>
                </c:pt>
                <c:pt idx="84">
                  <c:v>2.0</c:v>
                </c:pt>
                <c:pt idx="85">
                  <c:v>2.0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0.0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HoldingBayOccupancy.csv!$A$5</c:f>
              <c:strCache>
                <c:ptCount val="1"/>
                <c:pt idx="0">
                  <c:v>Quantile50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HoldingBayOccupancy.csv!$B$5:$CS$5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8.0</c:v>
                </c:pt>
                <c:pt idx="29">
                  <c:v>8.0</c:v>
                </c:pt>
                <c:pt idx="30">
                  <c:v>8.0</c:v>
                </c:pt>
                <c:pt idx="31">
                  <c:v>8.0</c:v>
                </c:pt>
                <c:pt idx="32">
                  <c:v>0.0</c:v>
                </c:pt>
                <c:pt idx="33">
                  <c:v>0.0</c:v>
                </c:pt>
                <c:pt idx="34">
                  <c:v>1.0</c:v>
                </c:pt>
                <c:pt idx="35">
                  <c:v>2.0</c:v>
                </c:pt>
                <c:pt idx="36">
                  <c:v>2.0</c:v>
                </c:pt>
                <c:pt idx="37">
                  <c:v>3.0</c:v>
                </c:pt>
                <c:pt idx="38">
                  <c:v>4.0</c:v>
                </c:pt>
                <c:pt idx="39">
                  <c:v>5.0</c:v>
                </c:pt>
                <c:pt idx="40">
                  <c:v>5.0</c:v>
                </c:pt>
                <c:pt idx="41">
                  <c:v>5.0</c:v>
                </c:pt>
                <c:pt idx="42">
                  <c:v>5.0</c:v>
                </c:pt>
                <c:pt idx="43">
                  <c:v>6.0</c:v>
                </c:pt>
                <c:pt idx="44">
                  <c:v>7.0</c:v>
                </c:pt>
                <c:pt idx="45">
                  <c:v>7.0</c:v>
                </c:pt>
                <c:pt idx="46">
                  <c:v>8.0</c:v>
                </c:pt>
                <c:pt idx="47">
                  <c:v>8.0</c:v>
                </c:pt>
                <c:pt idx="48">
                  <c:v>8.0</c:v>
                </c:pt>
                <c:pt idx="49">
                  <c:v>9.0</c:v>
                </c:pt>
                <c:pt idx="50">
                  <c:v>10.0</c:v>
                </c:pt>
                <c:pt idx="51">
                  <c:v>10.0</c:v>
                </c:pt>
                <c:pt idx="52">
                  <c:v>10.0</c:v>
                </c:pt>
                <c:pt idx="53">
                  <c:v>10.0</c:v>
                </c:pt>
                <c:pt idx="54">
                  <c:v>11.0</c:v>
                </c:pt>
                <c:pt idx="55">
                  <c:v>11.0</c:v>
                </c:pt>
                <c:pt idx="56">
                  <c:v>11.0</c:v>
                </c:pt>
                <c:pt idx="57">
                  <c:v>11.0</c:v>
                </c:pt>
                <c:pt idx="58">
                  <c:v>11.0</c:v>
                </c:pt>
                <c:pt idx="59">
                  <c:v>11.0</c:v>
                </c:pt>
                <c:pt idx="60">
                  <c:v>11.0</c:v>
                </c:pt>
                <c:pt idx="61">
                  <c:v>11.0</c:v>
                </c:pt>
                <c:pt idx="62">
                  <c:v>11.0</c:v>
                </c:pt>
                <c:pt idx="63">
                  <c:v>11.0</c:v>
                </c:pt>
                <c:pt idx="64">
                  <c:v>11.0</c:v>
                </c:pt>
                <c:pt idx="65">
                  <c:v>10.0</c:v>
                </c:pt>
                <c:pt idx="66">
                  <c:v>10.0</c:v>
                </c:pt>
                <c:pt idx="67">
                  <c:v>10.0</c:v>
                </c:pt>
                <c:pt idx="68">
                  <c:v>9.0</c:v>
                </c:pt>
                <c:pt idx="69">
                  <c:v>9.0</c:v>
                </c:pt>
                <c:pt idx="70">
                  <c:v>9.0</c:v>
                </c:pt>
                <c:pt idx="71">
                  <c:v>9.0</c:v>
                </c:pt>
                <c:pt idx="72">
                  <c:v>9.0</c:v>
                </c:pt>
                <c:pt idx="73">
                  <c:v>9.0</c:v>
                </c:pt>
                <c:pt idx="74">
                  <c:v>9.0</c:v>
                </c:pt>
                <c:pt idx="75">
                  <c:v>8.0</c:v>
                </c:pt>
                <c:pt idx="76">
                  <c:v>8.0</c:v>
                </c:pt>
                <c:pt idx="77">
                  <c:v>7.0</c:v>
                </c:pt>
                <c:pt idx="78">
                  <c:v>6.0</c:v>
                </c:pt>
                <c:pt idx="79">
                  <c:v>6.0</c:v>
                </c:pt>
                <c:pt idx="80">
                  <c:v>5.0</c:v>
                </c:pt>
                <c:pt idx="81">
                  <c:v>5.0</c:v>
                </c:pt>
                <c:pt idx="82">
                  <c:v>4.0</c:v>
                </c:pt>
                <c:pt idx="83">
                  <c:v>4.0</c:v>
                </c:pt>
                <c:pt idx="84">
                  <c:v>3.0</c:v>
                </c:pt>
                <c:pt idx="85">
                  <c:v>3.0</c:v>
                </c:pt>
                <c:pt idx="86">
                  <c:v>2.0</c:v>
                </c:pt>
                <c:pt idx="87">
                  <c:v>2.0</c:v>
                </c:pt>
                <c:pt idx="88">
                  <c:v>2.0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0.0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HoldingBayOccupancy.csv!$A$6</c:f>
              <c:strCache>
                <c:ptCount val="1"/>
                <c:pt idx="0">
                  <c:v>Quantile75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HoldingBayOccupancy.csv!$B$6:$CS$6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9.0</c:v>
                </c:pt>
                <c:pt idx="29">
                  <c:v>9.0</c:v>
                </c:pt>
                <c:pt idx="30">
                  <c:v>9.0</c:v>
                </c:pt>
                <c:pt idx="31">
                  <c:v>9.0</c:v>
                </c:pt>
                <c:pt idx="32">
                  <c:v>0.0</c:v>
                </c:pt>
                <c:pt idx="33">
                  <c:v>1.0</c:v>
                </c:pt>
                <c:pt idx="34">
                  <c:v>2.0</c:v>
                </c:pt>
                <c:pt idx="35">
                  <c:v>2.0</c:v>
                </c:pt>
                <c:pt idx="36">
                  <c:v>3.0</c:v>
                </c:pt>
                <c:pt idx="37">
                  <c:v>4.0</c:v>
                </c:pt>
                <c:pt idx="38">
                  <c:v>5.0</c:v>
                </c:pt>
                <c:pt idx="39">
                  <c:v>6.0</c:v>
                </c:pt>
                <c:pt idx="40">
                  <c:v>6.0</c:v>
                </c:pt>
                <c:pt idx="41">
                  <c:v>7.0</c:v>
                </c:pt>
                <c:pt idx="42">
                  <c:v>7.0</c:v>
                </c:pt>
                <c:pt idx="43">
                  <c:v>8.0</c:v>
                </c:pt>
                <c:pt idx="44">
                  <c:v>8.0</c:v>
                </c:pt>
                <c:pt idx="45">
                  <c:v>8.0</c:v>
                </c:pt>
                <c:pt idx="46">
                  <c:v>9.0</c:v>
                </c:pt>
                <c:pt idx="47">
                  <c:v>10.0</c:v>
                </c:pt>
                <c:pt idx="48">
                  <c:v>10.0</c:v>
                </c:pt>
                <c:pt idx="49">
                  <c:v>10.0</c:v>
                </c:pt>
                <c:pt idx="50">
                  <c:v>11.0</c:v>
                </c:pt>
                <c:pt idx="51">
                  <c:v>11.0</c:v>
                </c:pt>
                <c:pt idx="52">
                  <c:v>12.0</c:v>
                </c:pt>
                <c:pt idx="53">
                  <c:v>12.0</c:v>
                </c:pt>
                <c:pt idx="54">
                  <c:v>13.0</c:v>
                </c:pt>
                <c:pt idx="55">
                  <c:v>12.0</c:v>
                </c:pt>
                <c:pt idx="56">
                  <c:v>13.0</c:v>
                </c:pt>
                <c:pt idx="57">
                  <c:v>13.0</c:v>
                </c:pt>
                <c:pt idx="58">
                  <c:v>13.0</c:v>
                </c:pt>
                <c:pt idx="59">
                  <c:v>13.0</c:v>
                </c:pt>
                <c:pt idx="60">
                  <c:v>13.0</c:v>
                </c:pt>
                <c:pt idx="61">
                  <c:v>13.0</c:v>
                </c:pt>
                <c:pt idx="62">
                  <c:v>13.0</c:v>
                </c:pt>
                <c:pt idx="63">
                  <c:v>13.0</c:v>
                </c:pt>
                <c:pt idx="64">
                  <c:v>13.0</c:v>
                </c:pt>
                <c:pt idx="65">
                  <c:v>12.0</c:v>
                </c:pt>
                <c:pt idx="66">
                  <c:v>12.0</c:v>
                </c:pt>
                <c:pt idx="67">
                  <c:v>11.0</c:v>
                </c:pt>
                <c:pt idx="68">
                  <c:v>11.0</c:v>
                </c:pt>
                <c:pt idx="69">
                  <c:v>11.0</c:v>
                </c:pt>
                <c:pt idx="70">
                  <c:v>10.0</c:v>
                </c:pt>
                <c:pt idx="71">
                  <c:v>11.0</c:v>
                </c:pt>
                <c:pt idx="72">
                  <c:v>11.0</c:v>
                </c:pt>
                <c:pt idx="73">
                  <c:v>11.0</c:v>
                </c:pt>
                <c:pt idx="74">
                  <c:v>11.0</c:v>
                </c:pt>
                <c:pt idx="75">
                  <c:v>10.0</c:v>
                </c:pt>
                <c:pt idx="76">
                  <c:v>9.0</c:v>
                </c:pt>
                <c:pt idx="77">
                  <c:v>9.0</c:v>
                </c:pt>
                <c:pt idx="78">
                  <c:v>8.0</c:v>
                </c:pt>
                <c:pt idx="79">
                  <c:v>8.0</c:v>
                </c:pt>
                <c:pt idx="80">
                  <c:v>7.0</c:v>
                </c:pt>
                <c:pt idx="81">
                  <c:v>6.0</c:v>
                </c:pt>
                <c:pt idx="82">
                  <c:v>5.0</c:v>
                </c:pt>
                <c:pt idx="83">
                  <c:v>5.0</c:v>
                </c:pt>
                <c:pt idx="84">
                  <c:v>4.0</c:v>
                </c:pt>
                <c:pt idx="85">
                  <c:v>4.0</c:v>
                </c:pt>
                <c:pt idx="86">
                  <c:v>3.0</c:v>
                </c:pt>
                <c:pt idx="87">
                  <c:v>3.0</c:v>
                </c:pt>
                <c:pt idx="88">
                  <c:v>3.0</c:v>
                </c:pt>
                <c:pt idx="89">
                  <c:v>3.0</c:v>
                </c:pt>
                <c:pt idx="90">
                  <c:v>2.0</c:v>
                </c:pt>
                <c:pt idx="91">
                  <c:v>2.0</c:v>
                </c:pt>
                <c:pt idx="92">
                  <c:v>2.0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HoldingBayOccupancy.csv!$A$7</c:f>
              <c:strCache>
                <c:ptCount val="1"/>
                <c:pt idx="0">
                  <c:v>Quantile95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HoldingBayOccupancy.csv!$B$7:$CS$7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9.0</c:v>
                </c:pt>
                <c:pt idx="29">
                  <c:v>9.0</c:v>
                </c:pt>
                <c:pt idx="30">
                  <c:v>9.0</c:v>
                </c:pt>
                <c:pt idx="31">
                  <c:v>9.0</c:v>
                </c:pt>
                <c:pt idx="32">
                  <c:v>1.0</c:v>
                </c:pt>
                <c:pt idx="33">
                  <c:v>2.0</c:v>
                </c:pt>
                <c:pt idx="34">
                  <c:v>3.0</c:v>
                </c:pt>
                <c:pt idx="35">
                  <c:v>3.0</c:v>
                </c:pt>
                <c:pt idx="36">
                  <c:v>5.0</c:v>
                </c:pt>
                <c:pt idx="37">
                  <c:v>6.0</c:v>
                </c:pt>
                <c:pt idx="38">
                  <c:v>7.0</c:v>
                </c:pt>
                <c:pt idx="39">
                  <c:v>8.0</c:v>
                </c:pt>
                <c:pt idx="40">
                  <c:v>8.0</c:v>
                </c:pt>
                <c:pt idx="41">
                  <c:v>9.0</c:v>
                </c:pt>
                <c:pt idx="42">
                  <c:v>9.0</c:v>
                </c:pt>
                <c:pt idx="43">
                  <c:v>10.0</c:v>
                </c:pt>
                <c:pt idx="44">
                  <c:v>10.0</c:v>
                </c:pt>
                <c:pt idx="45">
                  <c:v>11.0</c:v>
                </c:pt>
                <c:pt idx="46">
                  <c:v>11.0</c:v>
                </c:pt>
                <c:pt idx="47">
                  <c:v>12.0</c:v>
                </c:pt>
                <c:pt idx="48">
                  <c:v>12.0</c:v>
                </c:pt>
                <c:pt idx="49">
                  <c:v>13.0</c:v>
                </c:pt>
                <c:pt idx="50">
                  <c:v>13.0</c:v>
                </c:pt>
                <c:pt idx="51">
                  <c:v>13.0</c:v>
                </c:pt>
                <c:pt idx="52">
                  <c:v>14.0</c:v>
                </c:pt>
                <c:pt idx="53">
                  <c:v>15.0</c:v>
                </c:pt>
                <c:pt idx="54">
                  <c:v>15.0</c:v>
                </c:pt>
                <c:pt idx="55">
                  <c:v>14.8</c:v>
                </c:pt>
                <c:pt idx="56">
                  <c:v>15.8</c:v>
                </c:pt>
                <c:pt idx="57">
                  <c:v>15.0</c:v>
                </c:pt>
                <c:pt idx="58">
                  <c:v>15.0</c:v>
                </c:pt>
                <c:pt idx="59">
                  <c:v>15.0</c:v>
                </c:pt>
                <c:pt idx="60">
                  <c:v>16.0</c:v>
                </c:pt>
                <c:pt idx="61">
                  <c:v>15.0</c:v>
                </c:pt>
                <c:pt idx="62">
                  <c:v>15.0</c:v>
                </c:pt>
                <c:pt idx="63">
                  <c:v>15.0</c:v>
                </c:pt>
                <c:pt idx="64">
                  <c:v>16.0</c:v>
                </c:pt>
                <c:pt idx="65">
                  <c:v>15.0</c:v>
                </c:pt>
                <c:pt idx="66">
                  <c:v>15.0</c:v>
                </c:pt>
                <c:pt idx="67">
                  <c:v>13.8</c:v>
                </c:pt>
                <c:pt idx="68">
                  <c:v>13.8</c:v>
                </c:pt>
                <c:pt idx="69">
                  <c:v>13.0</c:v>
                </c:pt>
                <c:pt idx="70">
                  <c:v>13.0</c:v>
                </c:pt>
                <c:pt idx="71">
                  <c:v>14.0</c:v>
                </c:pt>
                <c:pt idx="72">
                  <c:v>13.0</c:v>
                </c:pt>
                <c:pt idx="73">
                  <c:v>14.0</c:v>
                </c:pt>
                <c:pt idx="74">
                  <c:v>13.0</c:v>
                </c:pt>
                <c:pt idx="75">
                  <c:v>12.0</c:v>
                </c:pt>
                <c:pt idx="76">
                  <c:v>11.8</c:v>
                </c:pt>
                <c:pt idx="77">
                  <c:v>11.0</c:v>
                </c:pt>
                <c:pt idx="78">
                  <c:v>10.0</c:v>
                </c:pt>
                <c:pt idx="79">
                  <c:v>9.0</c:v>
                </c:pt>
                <c:pt idx="80">
                  <c:v>9.0</c:v>
                </c:pt>
                <c:pt idx="81">
                  <c:v>8.0</c:v>
                </c:pt>
                <c:pt idx="82">
                  <c:v>7.0</c:v>
                </c:pt>
                <c:pt idx="83">
                  <c:v>7.0</c:v>
                </c:pt>
                <c:pt idx="84">
                  <c:v>6.0</c:v>
                </c:pt>
                <c:pt idx="85">
                  <c:v>5.8</c:v>
                </c:pt>
                <c:pt idx="86">
                  <c:v>5.0</c:v>
                </c:pt>
                <c:pt idx="87">
                  <c:v>4.0</c:v>
                </c:pt>
                <c:pt idx="88">
                  <c:v>4.0</c:v>
                </c:pt>
                <c:pt idx="89">
                  <c:v>3.8</c:v>
                </c:pt>
                <c:pt idx="90">
                  <c:v>3.0</c:v>
                </c:pt>
                <c:pt idx="91">
                  <c:v>3.0</c:v>
                </c:pt>
                <c:pt idx="92">
                  <c:v>3.0</c:v>
                </c:pt>
                <c:pt idx="93">
                  <c:v>2.0</c:v>
                </c:pt>
                <c:pt idx="94">
                  <c:v>2.0</c:v>
                </c:pt>
                <c:pt idx="95">
                  <c:v>2.0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HoldingBayOccupancy.csv!$A$8</c:f>
              <c:strCache>
                <c:ptCount val="1"/>
                <c:pt idx="0">
                  <c:v>max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HoldingBayOccupancy.csv!$B$8:$CS$8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9.0</c:v>
                </c:pt>
                <c:pt idx="29">
                  <c:v>9.0</c:v>
                </c:pt>
                <c:pt idx="30">
                  <c:v>9.0</c:v>
                </c:pt>
                <c:pt idx="31">
                  <c:v>9.0</c:v>
                </c:pt>
                <c:pt idx="32">
                  <c:v>1.0</c:v>
                </c:pt>
                <c:pt idx="33">
                  <c:v>3.0</c:v>
                </c:pt>
                <c:pt idx="34">
                  <c:v>3.0</c:v>
                </c:pt>
                <c:pt idx="35">
                  <c:v>5.0</c:v>
                </c:pt>
                <c:pt idx="36">
                  <c:v>7.0</c:v>
                </c:pt>
                <c:pt idx="37">
                  <c:v>8.0</c:v>
                </c:pt>
                <c:pt idx="38">
                  <c:v>8.0</c:v>
                </c:pt>
                <c:pt idx="39">
                  <c:v>10.0</c:v>
                </c:pt>
                <c:pt idx="40">
                  <c:v>10.0</c:v>
                </c:pt>
                <c:pt idx="41">
                  <c:v>11.0</c:v>
                </c:pt>
                <c:pt idx="42">
                  <c:v>11.0</c:v>
                </c:pt>
                <c:pt idx="43">
                  <c:v>12.0</c:v>
                </c:pt>
                <c:pt idx="44">
                  <c:v>13.0</c:v>
                </c:pt>
                <c:pt idx="45">
                  <c:v>14.0</c:v>
                </c:pt>
                <c:pt idx="46">
                  <c:v>13.0</c:v>
                </c:pt>
                <c:pt idx="47">
                  <c:v>13.0</c:v>
                </c:pt>
                <c:pt idx="48">
                  <c:v>15.0</c:v>
                </c:pt>
                <c:pt idx="49">
                  <c:v>17.0</c:v>
                </c:pt>
                <c:pt idx="50">
                  <c:v>16.0</c:v>
                </c:pt>
                <c:pt idx="51">
                  <c:v>16.0</c:v>
                </c:pt>
                <c:pt idx="52">
                  <c:v>20.0</c:v>
                </c:pt>
                <c:pt idx="53">
                  <c:v>17.0</c:v>
                </c:pt>
                <c:pt idx="54">
                  <c:v>17.0</c:v>
                </c:pt>
                <c:pt idx="55">
                  <c:v>19.0</c:v>
                </c:pt>
                <c:pt idx="56">
                  <c:v>18.0</c:v>
                </c:pt>
                <c:pt idx="57">
                  <c:v>17.0</c:v>
                </c:pt>
                <c:pt idx="58">
                  <c:v>18.0</c:v>
                </c:pt>
                <c:pt idx="59">
                  <c:v>19.0</c:v>
                </c:pt>
                <c:pt idx="60">
                  <c:v>20.0</c:v>
                </c:pt>
                <c:pt idx="61">
                  <c:v>19.0</c:v>
                </c:pt>
                <c:pt idx="62">
                  <c:v>18.0</c:v>
                </c:pt>
                <c:pt idx="63">
                  <c:v>20.0</c:v>
                </c:pt>
                <c:pt idx="64">
                  <c:v>19.0</c:v>
                </c:pt>
                <c:pt idx="65">
                  <c:v>20.0</c:v>
                </c:pt>
                <c:pt idx="66">
                  <c:v>19.0</c:v>
                </c:pt>
                <c:pt idx="67">
                  <c:v>19.0</c:v>
                </c:pt>
                <c:pt idx="68">
                  <c:v>15.0</c:v>
                </c:pt>
                <c:pt idx="69">
                  <c:v>16.0</c:v>
                </c:pt>
                <c:pt idx="70">
                  <c:v>17.0</c:v>
                </c:pt>
                <c:pt idx="71">
                  <c:v>16.0</c:v>
                </c:pt>
                <c:pt idx="72">
                  <c:v>17.0</c:v>
                </c:pt>
                <c:pt idx="73">
                  <c:v>18.0</c:v>
                </c:pt>
                <c:pt idx="74">
                  <c:v>15.0</c:v>
                </c:pt>
                <c:pt idx="75">
                  <c:v>15.0</c:v>
                </c:pt>
                <c:pt idx="76">
                  <c:v>12.0</c:v>
                </c:pt>
                <c:pt idx="77">
                  <c:v>12.0</c:v>
                </c:pt>
                <c:pt idx="78">
                  <c:v>11.0</c:v>
                </c:pt>
                <c:pt idx="79">
                  <c:v>11.0</c:v>
                </c:pt>
                <c:pt idx="80">
                  <c:v>11.0</c:v>
                </c:pt>
                <c:pt idx="81">
                  <c:v>10.0</c:v>
                </c:pt>
                <c:pt idx="82">
                  <c:v>10.0</c:v>
                </c:pt>
                <c:pt idx="83">
                  <c:v>9.0</c:v>
                </c:pt>
                <c:pt idx="84">
                  <c:v>9.0</c:v>
                </c:pt>
                <c:pt idx="85">
                  <c:v>9.0</c:v>
                </c:pt>
                <c:pt idx="86">
                  <c:v>6.0</c:v>
                </c:pt>
                <c:pt idx="87">
                  <c:v>6.0</c:v>
                </c:pt>
                <c:pt idx="88">
                  <c:v>6.0</c:v>
                </c:pt>
                <c:pt idx="89">
                  <c:v>5.0</c:v>
                </c:pt>
                <c:pt idx="90">
                  <c:v>5.0</c:v>
                </c:pt>
                <c:pt idx="91">
                  <c:v>4.0</c:v>
                </c:pt>
                <c:pt idx="92">
                  <c:v>4.0</c:v>
                </c:pt>
                <c:pt idx="93">
                  <c:v>4.0</c:v>
                </c:pt>
                <c:pt idx="94">
                  <c:v>4.0</c:v>
                </c:pt>
                <c:pt idx="95">
                  <c:v>4.0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HoldingBayOccupancy.csv!$A$9</c:f>
              <c:strCache>
                <c:ptCount val="1"/>
                <c:pt idx="0">
                  <c:v>mean</c:v>
                </c:pt>
              </c:strCache>
            </c:strRef>
          </c:tx>
          <c:marker>
            <c:symbol val="none"/>
          </c:marker>
          <c:cat>
            <c:numRef>
              <c:f>HoldingBayOccupancy.csv!$B$1:$CS$1</c:f>
              <c:numCache>
                <c:formatCode>h:mm\ AM/PM</c:formatCode>
                <c:ptCount val="96"/>
                <c:pt idx="0">
                  <c:v>0.489583333333333</c:v>
                </c:pt>
                <c:pt idx="1">
                  <c:v>0.53125</c:v>
                </c:pt>
                <c:pt idx="2">
                  <c:v>0.572916666666667</c:v>
                </c:pt>
                <c:pt idx="3">
                  <c:v>0.614583333333333</c:v>
                </c:pt>
                <c:pt idx="4">
                  <c:v>0.65625</c:v>
                </c:pt>
                <c:pt idx="5">
                  <c:v>0.697916666666667</c:v>
                </c:pt>
                <c:pt idx="6">
                  <c:v>0.739583333333333</c:v>
                </c:pt>
                <c:pt idx="7">
                  <c:v>0.78125</c:v>
                </c:pt>
                <c:pt idx="8">
                  <c:v>0.822916666666667</c:v>
                </c:pt>
                <c:pt idx="9">
                  <c:v>0.864583333333333</c:v>
                </c:pt>
                <c:pt idx="10">
                  <c:v>0.90625</c:v>
                </c:pt>
                <c:pt idx="11">
                  <c:v>0.947916666666667</c:v>
                </c:pt>
                <c:pt idx="12">
                  <c:v>0.989583333333333</c:v>
                </c:pt>
                <c:pt idx="13">
                  <c:v>0.03125</c:v>
                </c:pt>
                <c:pt idx="14">
                  <c:v>0.0729166666666667</c:v>
                </c:pt>
                <c:pt idx="15">
                  <c:v>0.114583333333333</c:v>
                </c:pt>
                <c:pt idx="16">
                  <c:v>0.15625</c:v>
                </c:pt>
                <c:pt idx="17">
                  <c:v>0.197916666666667</c:v>
                </c:pt>
                <c:pt idx="18">
                  <c:v>0.239583333333333</c:v>
                </c:pt>
                <c:pt idx="19">
                  <c:v>0.28125</c:v>
                </c:pt>
                <c:pt idx="20">
                  <c:v>0.291666666666667</c:v>
                </c:pt>
                <c:pt idx="21">
                  <c:v>0.302083333333333</c:v>
                </c:pt>
                <c:pt idx="22">
                  <c:v>0.3125</c:v>
                </c:pt>
                <c:pt idx="23">
                  <c:v>0.322916666666667</c:v>
                </c:pt>
                <c:pt idx="24">
                  <c:v>0.333333333333333</c:v>
                </c:pt>
                <c:pt idx="25">
                  <c:v>0.34375</c:v>
                </c:pt>
                <c:pt idx="26">
                  <c:v>0.354166666666667</c:v>
                </c:pt>
                <c:pt idx="27">
                  <c:v>0.364583333333333</c:v>
                </c:pt>
                <c:pt idx="28">
                  <c:v>0.375</c:v>
                </c:pt>
                <c:pt idx="29">
                  <c:v>0.385416666666667</c:v>
                </c:pt>
                <c:pt idx="30">
                  <c:v>0.395833333333334</c:v>
                </c:pt>
                <c:pt idx="31">
                  <c:v>0.40625</c:v>
                </c:pt>
                <c:pt idx="32">
                  <c:v>0.416666666666667</c:v>
                </c:pt>
                <c:pt idx="33">
                  <c:v>0.427083333333334</c:v>
                </c:pt>
                <c:pt idx="34">
                  <c:v>0.4375</c:v>
                </c:pt>
                <c:pt idx="35">
                  <c:v>0.447916666666667</c:v>
                </c:pt>
                <c:pt idx="36">
                  <c:v>0.458333333333334</c:v>
                </c:pt>
                <c:pt idx="37">
                  <c:v>0.46875</c:v>
                </c:pt>
                <c:pt idx="38">
                  <c:v>0.479166666666667</c:v>
                </c:pt>
                <c:pt idx="39">
                  <c:v>0.489583333333334</c:v>
                </c:pt>
                <c:pt idx="40">
                  <c:v>0.5</c:v>
                </c:pt>
                <c:pt idx="41">
                  <c:v>0.510416666666667</c:v>
                </c:pt>
                <c:pt idx="42">
                  <c:v>0.520833333333334</c:v>
                </c:pt>
                <c:pt idx="43">
                  <c:v>0.53125</c:v>
                </c:pt>
                <c:pt idx="44">
                  <c:v>0.541666666666667</c:v>
                </c:pt>
                <c:pt idx="45">
                  <c:v>0.552083333333334</c:v>
                </c:pt>
                <c:pt idx="46">
                  <c:v>0.5625</c:v>
                </c:pt>
                <c:pt idx="47">
                  <c:v>0.572916666666667</c:v>
                </c:pt>
                <c:pt idx="48">
                  <c:v>0.583333333333334</c:v>
                </c:pt>
                <c:pt idx="49">
                  <c:v>0.593750000000001</c:v>
                </c:pt>
                <c:pt idx="50">
                  <c:v>0.604166666666667</c:v>
                </c:pt>
                <c:pt idx="51">
                  <c:v>0.614583333333334</c:v>
                </c:pt>
                <c:pt idx="52">
                  <c:v>0.625000000000001</c:v>
                </c:pt>
                <c:pt idx="53">
                  <c:v>0.635416666666667</c:v>
                </c:pt>
                <c:pt idx="54">
                  <c:v>0.645833333333334</c:v>
                </c:pt>
                <c:pt idx="55">
                  <c:v>0.656250000000001</c:v>
                </c:pt>
                <c:pt idx="56">
                  <c:v>0.666666666666667</c:v>
                </c:pt>
                <c:pt idx="57">
                  <c:v>0.677083333333334</c:v>
                </c:pt>
                <c:pt idx="58">
                  <c:v>0.687500000000001</c:v>
                </c:pt>
                <c:pt idx="59">
                  <c:v>0.697916666666667</c:v>
                </c:pt>
                <c:pt idx="60">
                  <c:v>0.708333333333334</c:v>
                </c:pt>
                <c:pt idx="61">
                  <c:v>0.718750000000001</c:v>
                </c:pt>
                <c:pt idx="62">
                  <c:v>0.729166666666667</c:v>
                </c:pt>
                <c:pt idx="63">
                  <c:v>0.739583333333334</c:v>
                </c:pt>
                <c:pt idx="64">
                  <c:v>0.750000000000001</c:v>
                </c:pt>
                <c:pt idx="65">
                  <c:v>0.760416666666668</c:v>
                </c:pt>
                <c:pt idx="66">
                  <c:v>0.770833333333334</c:v>
                </c:pt>
                <c:pt idx="67">
                  <c:v>0.781250000000001</c:v>
                </c:pt>
                <c:pt idx="68">
                  <c:v>0.791666666666668</c:v>
                </c:pt>
                <c:pt idx="69">
                  <c:v>0.802083333333334</c:v>
                </c:pt>
                <c:pt idx="70">
                  <c:v>0.812500000000001</c:v>
                </c:pt>
                <c:pt idx="71">
                  <c:v>0.822916666666668</c:v>
                </c:pt>
                <c:pt idx="72">
                  <c:v>0.833333333333334</c:v>
                </c:pt>
                <c:pt idx="73">
                  <c:v>0.843750000000001</c:v>
                </c:pt>
                <c:pt idx="74">
                  <c:v>0.854166666666668</c:v>
                </c:pt>
                <c:pt idx="75">
                  <c:v>0.864583333333334</c:v>
                </c:pt>
                <c:pt idx="76">
                  <c:v>0.875000000000001</c:v>
                </c:pt>
                <c:pt idx="77">
                  <c:v>0.885416666666668</c:v>
                </c:pt>
                <c:pt idx="78">
                  <c:v>0.895833333333334</c:v>
                </c:pt>
                <c:pt idx="79">
                  <c:v>0.906250000000001</c:v>
                </c:pt>
                <c:pt idx="80">
                  <c:v>0.916666666666668</c:v>
                </c:pt>
                <c:pt idx="81">
                  <c:v>0.927083333333334</c:v>
                </c:pt>
                <c:pt idx="82">
                  <c:v>0.937500000000001</c:v>
                </c:pt>
                <c:pt idx="83">
                  <c:v>0.947916666666668</c:v>
                </c:pt>
                <c:pt idx="84">
                  <c:v>0.958333333333335</c:v>
                </c:pt>
                <c:pt idx="85">
                  <c:v>0.968750000000001</c:v>
                </c:pt>
                <c:pt idx="86">
                  <c:v>0.979166666666668</c:v>
                </c:pt>
                <c:pt idx="87">
                  <c:v>0.989583333333335</c:v>
                </c:pt>
                <c:pt idx="88">
                  <c:v>1.0</c:v>
                </c:pt>
                <c:pt idx="89">
                  <c:v>1.01041666666667</c:v>
                </c:pt>
                <c:pt idx="90">
                  <c:v>1.02083333333334</c:v>
                </c:pt>
                <c:pt idx="91">
                  <c:v>1.03125</c:v>
                </c:pt>
                <c:pt idx="92">
                  <c:v>1.04166666666667</c:v>
                </c:pt>
                <c:pt idx="93">
                  <c:v>1.05208333333334</c:v>
                </c:pt>
                <c:pt idx="94">
                  <c:v>1.0625</c:v>
                </c:pt>
                <c:pt idx="95">
                  <c:v>1.07291666666667</c:v>
                </c:pt>
              </c:numCache>
            </c:numRef>
          </c:cat>
          <c:val>
            <c:numRef>
              <c:f>HoldingBayOccupancy.csv!$B$9:$CS$9</c:f>
              <c:numCache>
                <c:formatCode>General</c:formatCode>
                <c:ptCount val="9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7.408</c:v>
                </c:pt>
                <c:pt idx="29">
                  <c:v>7.416</c:v>
                </c:pt>
                <c:pt idx="30">
                  <c:v>7.416</c:v>
                </c:pt>
                <c:pt idx="31">
                  <c:v>7.424</c:v>
                </c:pt>
                <c:pt idx="32">
                  <c:v>0.152</c:v>
                </c:pt>
                <c:pt idx="33">
                  <c:v>0.512</c:v>
                </c:pt>
                <c:pt idx="34">
                  <c:v>1.008</c:v>
                </c:pt>
                <c:pt idx="35">
                  <c:v>1.6</c:v>
                </c:pt>
                <c:pt idx="36">
                  <c:v>2.408</c:v>
                </c:pt>
                <c:pt idx="37">
                  <c:v>3.216</c:v>
                </c:pt>
                <c:pt idx="38">
                  <c:v>3.872</c:v>
                </c:pt>
                <c:pt idx="39">
                  <c:v>4.472</c:v>
                </c:pt>
                <c:pt idx="40">
                  <c:v>4.928</c:v>
                </c:pt>
                <c:pt idx="41">
                  <c:v>5.304</c:v>
                </c:pt>
                <c:pt idx="42">
                  <c:v>5.656</c:v>
                </c:pt>
                <c:pt idx="43">
                  <c:v>6.224</c:v>
                </c:pt>
                <c:pt idx="44">
                  <c:v>6.68</c:v>
                </c:pt>
                <c:pt idx="45">
                  <c:v>7.024</c:v>
                </c:pt>
                <c:pt idx="46">
                  <c:v>7.48</c:v>
                </c:pt>
                <c:pt idx="47">
                  <c:v>8.024</c:v>
                </c:pt>
                <c:pt idx="48">
                  <c:v>8.312</c:v>
                </c:pt>
                <c:pt idx="49">
                  <c:v>8.720000000000001</c:v>
                </c:pt>
                <c:pt idx="50">
                  <c:v>9.392</c:v>
                </c:pt>
                <c:pt idx="51">
                  <c:v>9.504</c:v>
                </c:pt>
                <c:pt idx="52">
                  <c:v>9.904</c:v>
                </c:pt>
                <c:pt idx="53">
                  <c:v>10.304</c:v>
                </c:pt>
                <c:pt idx="54">
                  <c:v>10.632</c:v>
                </c:pt>
                <c:pt idx="55">
                  <c:v>10.56</c:v>
                </c:pt>
                <c:pt idx="56">
                  <c:v>10.888</c:v>
                </c:pt>
                <c:pt idx="57">
                  <c:v>10.912</c:v>
                </c:pt>
                <c:pt idx="58">
                  <c:v>10.88</c:v>
                </c:pt>
                <c:pt idx="59">
                  <c:v>10.92</c:v>
                </c:pt>
                <c:pt idx="60">
                  <c:v>11.04</c:v>
                </c:pt>
                <c:pt idx="61">
                  <c:v>10.992</c:v>
                </c:pt>
                <c:pt idx="62">
                  <c:v>10.976</c:v>
                </c:pt>
                <c:pt idx="63">
                  <c:v>11.04</c:v>
                </c:pt>
                <c:pt idx="64">
                  <c:v>10.92</c:v>
                </c:pt>
                <c:pt idx="65">
                  <c:v>10.432</c:v>
                </c:pt>
                <c:pt idx="66">
                  <c:v>10.136</c:v>
                </c:pt>
                <c:pt idx="67">
                  <c:v>9.552</c:v>
                </c:pt>
                <c:pt idx="68">
                  <c:v>8.984</c:v>
                </c:pt>
                <c:pt idx="69">
                  <c:v>8.704000000000001</c:v>
                </c:pt>
                <c:pt idx="70">
                  <c:v>8.64</c:v>
                </c:pt>
                <c:pt idx="71">
                  <c:v>8.744</c:v>
                </c:pt>
                <c:pt idx="72">
                  <c:v>8.816</c:v>
                </c:pt>
                <c:pt idx="73">
                  <c:v>9.224</c:v>
                </c:pt>
                <c:pt idx="74">
                  <c:v>9.032</c:v>
                </c:pt>
                <c:pt idx="75">
                  <c:v>8.072</c:v>
                </c:pt>
                <c:pt idx="76">
                  <c:v>7.432</c:v>
                </c:pt>
                <c:pt idx="77">
                  <c:v>6.784</c:v>
                </c:pt>
                <c:pt idx="78">
                  <c:v>6.208</c:v>
                </c:pt>
                <c:pt idx="79">
                  <c:v>5.68</c:v>
                </c:pt>
                <c:pt idx="80">
                  <c:v>5.168</c:v>
                </c:pt>
                <c:pt idx="81">
                  <c:v>4.68</c:v>
                </c:pt>
                <c:pt idx="82">
                  <c:v>4.12</c:v>
                </c:pt>
                <c:pt idx="83">
                  <c:v>3.76</c:v>
                </c:pt>
                <c:pt idx="84">
                  <c:v>3.328</c:v>
                </c:pt>
                <c:pt idx="85">
                  <c:v>2.792</c:v>
                </c:pt>
                <c:pt idx="86">
                  <c:v>2.264</c:v>
                </c:pt>
                <c:pt idx="87">
                  <c:v>1.92</c:v>
                </c:pt>
                <c:pt idx="88">
                  <c:v>1.752</c:v>
                </c:pt>
                <c:pt idx="89">
                  <c:v>1.592</c:v>
                </c:pt>
                <c:pt idx="90">
                  <c:v>1.344</c:v>
                </c:pt>
                <c:pt idx="91">
                  <c:v>1.184</c:v>
                </c:pt>
                <c:pt idx="92">
                  <c:v>1.056</c:v>
                </c:pt>
                <c:pt idx="93">
                  <c:v>0.84</c:v>
                </c:pt>
                <c:pt idx="94">
                  <c:v>0.752</c:v>
                </c:pt>
                <c:pt idx="95">
                  <c:v>0.68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977768"/>
        <c:axId val="2131980776"/>
      </c:lineChart>
      <c:catAx>
        <c:axId val="2131977768"/>
        <c:scaling>
          <c:orientation val="minMax"/>
        </c:scaling>
        <c:delete val="0"/>
        <c:axPos val="b"/>
        <c:numFmt formatCode="h:mm\ AM/PM" sourceLinked="1"/>
        <c:majorTickMark val="out"/>
        <c:minorTickMark val="none"/>
        <c:tickLblPos val="nextTo"/>
        <c:crossAx val="2131980776"/>
        <c:crosses val="autoZero"/>
        <c:auto val="1"/>
        <c:lblAlgn val="ctr"/>
        <c:lblOffset val="100"/>
        <c:noMultiLvlLbl val="0"/>
      </c:catAx>
      <c:valAx>
        <c:axId val="2131980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1977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Sheet1!$B$6</c:f>
              <c:strCache>
                <c:ptCount val="1"/>
                <c:pt idx="0">
                  <c:v>(Longest Recovery) Number of patients still in lab over 25 weeks</c:v>
                </c:pt>
              </c:strCache>
            </c:strRef>
          </c:tx>
          <c:marker>
            <c:symbol val="none"/>
          </c:marker>
          <c:cat>
            <c:strRef>
              <c:f>Sheet1!$A$7:$A$12</c:f>
              <c:strCache>
                <c:ptCount val="6"/>
                <c:pt idx="0">
                  <c:v>7pm</c:v>
                </c:pt>
                <c:pt idx="1">
                  <c:v>8pm</c:v>
                </c:pt>
                <c:pt idx="2">
                  <c:v>9pm</c:v>
                </c:pt>
                <c:pt idx="3">
                  <c:v>10pm</c:v>
                </c:pt>
                <c:pt idx="4">
                  <c:v>11pm</c:v>
                </c:pt>
                <c:pt idx="5">
                  <c:v>12am</c:v>
                </c:pt>
              </c:strCache>
            </c:strRef>
          </c:cat>
          <c:val>
            <c:numRef>
              <c:f>Sheet1!$B$7:$B$12</c:f>
              <c:numCache>
                <c:formatCode>General</c:formatCode>
                <c:ptCount val="6"/>
                <c:pt idx="0">
                  <c:v>929.0</c:v>
                </c:pt>
                <c:pt idx="1">
                  <c:v>646.0</c:v>
                </c:pt>
                <c:pt idx="2">
                  <c:v>416.0</c:v>
                </c:pt>
                <c:pt idx="3">
                  <c:v>219.0</c:v>
                </c:pt>
                <c:pt idx="4">
                  <c:v>132.0</c:v>
                </c:pt>
                <c:pt idx="5">
                  <c:v>76.0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Sheet1!$C$6</c:f>
              <c:strCache>
                <c:ptCount val="1"/>
                <c:pt idx="0">
                  <c:v>(Shortest Procedure) Number of patients still in lab over 25 weeks</c:v>
                </c:pt>
              </c:strCache>
            </c:strRef>
          </c:tx>
          <c:marker>
            <c:symbol val="none"/>
          </c:marker>
          <c:cat>
            <c:strRef>
              <c:f>Sheet1!$A$7:$A$12</c:f>
              <c:strCache>
                <c:ptCount val="6"/>
                <c:pt idx="0">
                  <c:v>7pm</c:v>
                </c:pt>
                <c:pt idx="1">
                  <c:v>8pm</c:v>
                </c:pt>
                <c:pt idx="2">
                  <c:v>9pm</c:v>
                </c:pt>
                <c:pt idx="3">
                  <c:v>10pm</c:v>
                </c:pt>
                <c:pt idx="4">
                  <c:v>11pm</c:v>
                </c:pt>
                <c:pt idx="5">
                  <c:v>12am</c:v>
                </c:pt>
              </c:strCache>
            </c:strRef>
          </c:cat>
          <c:val>
            <c:numRef>
              <c:f>Sheet1!$C$7:$C$12</c:f>
              <c:numCache>
                <c:formatCode>General</c:formatCode>
                <c:ptCount val="6"/>
                <c:pt idx="0">
                  <c:v>804.0</c:v>
                </c:pt>
                <c:pt idx="1">
                  <c:v>585.0</c:v>
                </c:pt>
                <c:pt idx="2">
                  <c:v>389.0</c:v>
                </c:pt>
                <c:pt idx="3">
                  <c:v>238.0</c:v>
                </c:pt>
                <c:pt idx="4">
                  <c:v>163.0</c:v>
                </c:pt>
                <c:pt idx="5">
                  <c:v>123.0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Sheet1!$D$6</c:f>
              <c:strCache>
                <c:ptCount val="1"/>
                <c:pt idx="0">
                  <c:v>(Longest Procedure) Number of patients still in lab over 25 weeks</c:v>
                </c:pt>
              </c:strCache>
            </c:strRef>
          </c:tx>
          <c:marker>
            <c:symbol val="none"/>
          </c:marker>
          <c:cat>
            <c:strRef>
              <c:f>Sheet1!$A$7:$A$12</c:f>
              <c:strCache>
                <c:ptCount val="6"/>
                <c:pt idx="0">
                  <c:v>7pm</c:v>
                </c:pt>
                <c:pt idx="1">
                  <c:v>8pm</c:v>
                </c:pt>
                <c:pt idx="2">
                  <c:v>9pm</c:v>
                </c:pt>
                <c:pt idx="3">
                  <c:v>10pm</c:v>
                </c:pt>
                <c:pt idx="4">
                  <c:v>11pm</c:v>
                </c:pt>
                <c:pt idx="5">
                  <c:v>12am</c:v>
                </c:pt>
              </c:strCache>
            </c:strRef>
          </c:cat>
          <c:val>
            <c:numRef>
              <c:f>Sheet1!$D$7:$D$12</c:f>
              <c:numCache>
                <c:formatCode>General</c:formatCode>
                <c:ptCount val="6"/>
                <c:pt idx="0">
                  <c:v>983.0</c:v>
                </c:pt>
                <c:pt idx="1">
                  <c:v>724.0</c:v>
                </c:pt>
                <c:pt idx="2">
                  <c:v>518.0</c:v>
                </c:pt>
                <c:pt idx="3">
                  <c:v>268.0</c:v>
                </c:pt>
                <c:pt idx="4">
                  <c:v>175.0</c:v>
                </c:pt>
                <c:pt idx="5">
                  <c:v>118.0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170184"/>
        <c:axId val="2125158728"/>
      </c:lineChart>
      <c:catAx>
        <c:axId val="21251701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25158728"/>
        <c:crosses val="autoZero"/>
        <c:auto val="1"/>
        <c:lblAlgn val="ctr"/>
        <c:lblOffset val="100"/>
        <c:noMultiLvlLbl val="0"/>
      </c:catAx>
      <c:valAx>
        <c:axId val="2125158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5170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19AC-FEF7-444D-98AD-EC7667CF2F15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73382-6A13-5B40-B987-C9AD4CD6C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Moussa</a:t>
            </a:r>
            <a:endParaRPr lang="en-US" b="1" dirty="0" smtClean="0"/>
          </a:p>
          <a:p>
            <a:r>
              <a:rPr lang="en-US" b="1" dirty="0" smtClean="0"/>
              <a:t>Non-Clinical</a:t>
            </a:r>
            <a:r>
              <a:rPr lang="en-US" b="1" baseline="0" dirty="0" smtClean="0"/>
              <a:t> Space: </a:t>
            </a:r>
            <a:r>
              <a:rPr lang="en-US" b="0" baseline="0" dirty="0" smtClean="0"/>
              <a:t>Creates a difficult working environment and poses safety/compliance problems.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Growth:</a:t>
            </a:r>
            <a:r>
              <a:rPr lang="en-US" baseline="0" dirty="0" smtClean="0"/>
              <a:t> </a:t>
            </a:r>
            <a:r>
              <a:rPr lang="en-US" dirty="0" smtClean="0"/>
              <a:t>National trends suggest opportunity for growth in outpatient ablation procedures.</a:t>
            </a:r>
          </a:p>
          <a:p>
            <a:pPr marL="281064" indent="-281064">
              <a:buFont typeface="Arial"/>
              <a:buChar char="•"/>
            </a:pPr>
            <a:r>
              <a:rPr lang="en-US" dirty="0" smtClean="0"/>
              <a:t>MGH is well positioned to perform more ablations and more lead extractions</a:t>
            </a:r>
          </a:p>
          <a:p>
            <a:pPr marL="281064" indent="-281064">
              <a:buFont typeface="Arial"/>
              <a:buChar char="•"/>
            </a:pPr>
            <a:r>
              <a:rPr lang="en-US" dirty="0" smtClean="0"/>
              <a:t>Goal: 300 additional ablations &amp; 100 additional lead extractions per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055D-3B37-4FD1-B6E9-39D7544B286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Moussa</a:t>
            </a:r>
            <a:endParaRPr lang="en-US" b="1" dirty="0" smtClean="0"/>
          </a:p>
          <a:p>
            <a:r>
              <a:rPr lang="en-US" b="1" dirty="0" smtClean="0"/>
              <a:t>Non-Clinical</a:t>
            </a:r>
            <a:r>
              <a:rPr lang="en-US" b="1" baseline="0" dirty="0" smtClean="0"/>
              <a:t> Space: </a:t>
            </a:r>
            <a:r>
              <a:rPr lang="en-US" b="0" baseline="0" dirty="0" smtClean="0"/>
              <a:t>Creates a difficult working environment and poses safety/compliance problems.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Growth:</a:t>
            </a:r>
            <a:r>
              <a:rPr lang="en-US" baseline="0" dirty="0" smtClean="0"/>
              <a:t> </a:t>
            </a:r>
            <a:r>
              <a:rPr lang="en-US" dirty="0" smtClean="0"/>
              <a:t>National trends suggest opportunity for growth in outpatient ablation procedures.</a:t>
            </a:r>
          </a:p>
          <a:p>
            <a:pPr marL="281064" indent="-281064">
              <a:buFont typeface="Arial"/>
              <a:buChar char="•"/>
            </a:pPr>
            <a:r>
              <a:rPr lang="en-US" dirty="0" smtClean="0"/>
              <a:t>MGH is well positioned to perform more ablations and more lead extractions</a:t>
            </a:r>
          </a:p>
          <a:p>
            <a:pPr marL="281064" indent="-281064">
              <a:buFont typeface="Arial"/>
              <a:buChar char="•"/>
            </a:pPr>
            <a:r>
              <a:rPr lang="en-US" dirty="0" smtClean="0"/>
              <a:t>Goal: 300 additional ablations &amp; 100 additional lead extractions per year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45055D-3B37-4FD1-B6E9-39D7544B28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6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767E-E8E8-414F-8E6F-687BCEEE66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1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6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6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3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7DC96-36F9-DD48-AFB3-3B9084C2551D}" type="datetimeFigureOut">
              <a:rPr lang="en-US" smtClean="0"/>
              <a:t>10/17/14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71966-9DDB-5E4F-A1A1-0F8165D3C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2.xlsx"/><Relationship Id="rId4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661"/>
            <a:ext cx="8229600" cy="755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 EP/Cath shared room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612"/>
            <a:ext cx="8229600" cy="52175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EP Physician office space</a:t>
            </a:r>
          </a:p>
          <a:p>
            <a:endParaRPr lang="en-US" dirty="0" smtClean="0"/>
          </a:p>
          <a:p>
            <a:r>
              <a:rPr lang="en-US" dirty="0" smtClean="0"/>
              <a:t>Patient family waiting area</a:t>
            </a:r>
          </a:p>
          <a:p>
            <a:endParaRPr lang="en-US" dirty="0" smtClean="0"/>
          </a:p>
          <a:p>
            <a:r>
              <a:rPr lang="en-US" dirty="0" smtClean="0"/>
              <a:t>Detailed volume changes</a:t>
            </a:r>
          </a:p>
          <a:p>
            <a:endParaRPr lang="en-US" dirty="0" smtClean="0"/>
          </a:p>
          <a:p>
            <a:r>
              <a:rPr lang="en-US" dirty="0" smtClean="0"/>
              <a:t>Model volume change scenarios</a:t>
            </a:r>
          </a:p>
          <a:p>
            <a:endParaRPr lang="en-US" dirty="0"/>
          </a:p>
          <a:p>
            <a:r>
              <a:rPr lang="en-US" dirty="0" smtClean="0"/>
              <a:t>Procedure Room Use</a:t>
            </a:r>
          </a:p>
          <a:p>
            <a:endParaRPr lang="en-US" dirty="0" smtClean="0"/>
          </a:p>
          <a:p>
            <a:r>
              <a:rPr lang="en-US" dirty="0" smtClean="0"/>
              <a:t>Pre and post procedure use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90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434308"/>
              </p:ext>
            </p:extLst>
          </p:nvPr>
        </p:nvGraphicFramePr>
        <p:xfrm>
          <a:off x="1" y="1826880"/>
          <a:ext cx="9143999" cy="5031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" y="856324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Highest volume scenario: </a:t>
            </a:r>
            <a:r>
              <a:rPr lang="en-US" sz="2400" dirty="0" err="1" smtClean="0"/>
              <a:t>Cath</a:t>
            </a:r>
            <a:r>
              <a:rPr lang="en-US" sz="2400" dirty="0" smtClean="0"/>
              <a:t> volume flat, EP two additional </a:t>
            </a:r>
            <a:r>
              <a:rPr lang="en-US" sz="2400" dirty="0" smtClean="0"/>
              <a:t>providers, 5 </a:t>
            </a:r>
            <a:r>
              <a:rPr lang="en-US" sz="2400" dirty="0" err="1"/>
              <a:t>C</a:t>
            </a:r>
            <a:r>
              <a:rPr lang="en-US" sz="2400" dirty="0" err="1" smtClean="0"/>
              <a:t>ath</a:t>
            </a:r>
            <a:r>
              <a:rPr lang="en-US" sz="2400" dirty="0" smtClean="0"/>
              <a:t> rooms, 4 EP rooms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7516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Cath</a:t>
            </a:r>
            <a:r>
              <a:rPr lang="en-US" sz="3600" dirty="0" smtClean="0"/>
              <a:t> and EP recovery bay </a:t>
            </a:r>
            <a:r>
              <a:rPr lang="en-US" sz="3600" dirty="0" smtClean="0"/>
              <a:t>use over 25 weeks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143774" y="1642214"/>
            <a:ext cx="73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Holding Bay Occupancy: Longest Recovery Time procedures scheduled first</a:t>
            </a:r>
          </a:p>
        </p:txBody>
      </p:sp>
    </p:spTree>
    <p:extLst>
      <p:ext uri="{BB962C8B-B14F-4D97-AF65-F5344CB8AC3E}">
        <p14:creationId xmlns:p14="http://schemas.microsoft.com/office/powerpoint/2010/main" val="370564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856324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Highest volume scenario: </a:t>
            </a:r>
            <a:r>
              <a:rPr lang="en-US" sz="2400" dirty="0" err="1" smtClean="0"/>
              <a:t>Cath</a:t>
            </a:r>
            <a:r>
              <a:rPr lang="en-US" sz="2400" dirty="0" smtClean="0"/>
              <a:t> volume flat, EP two additional </a:t>
            </a:r>
            <a:r>
              <a:rPr lang="en-US" sz="2400" dirty="0" smtClean="0"/>
              <a:t>providers, 5 </a:t>
            </a:r>
            <a:r>
              <a:rPr lang="en-US" sz="2400" dirty="0" err="1"/>
              <a:t>C</a:t>
            </a:r>
            <a:r>
              <a:rPr lang="en-US" sz="2400" dirty="0" err="1" smtClean="0"/>
              <a:t>ath</a:t>
            </a:r>
            <a:r>
              <a:rPr lang="en-US" sz="2400" dirty="0" smtClean="0"/>
              <a:t> rooms, 4 EP rooms</a:t>
            </a:r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7516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Cath</a:t>
            </a:r>
            <a:r>
              <a:rPr lang="en-US" sz="3600" dirty="0" smtClean="0"/>
              <a:t> and EP recovery bay </a:t>
            </a:r>
            <a:r>
              <a:rPr lang="en-US" sz="3600" dirty="0" smtClean="0"/>
              <a:t>use over 25 weeks</a:t>
            </a:r>
            <a:endParaRPr lang="en-US" sz="36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319390"/>
              </p:ext>
            </p:extLst>
          </p:nvPr>
        </p:nvGraphicFramePr>
        <p:xfrm>
          <a:off x="0" y="2205166"/>
          <a:ext cx="9144000" cy="4652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8234" y="1871987"/>
            <a:ext cx="838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Comparison of scenarios for total number of patients left at end of day over 25 weeks</a:t>
            </a:r>
          </a:p>
        </p:txBody>
      </p:sp>
    </p:spTree>
    <p:extLst>
      <p:ext uri="{BB962C8B-B14F-4D97-AF65-F5344CB8AC3E}">
        <p14:creationId xmlns:p14="http://schemas.microsoft.com/office/powerpoint/2010/main" val="264178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635" y="553090"/>
            <a:ext cx="8010653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EP Physician office space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Two additional physicians: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Patient family waiting area</a:t>
            </a:r>
          </a:p>
          <a:p>
            <a:r>
              <a:rPr lang="en-US" sz="2400" dirty="0" smtClean="0"/>
              <a:t>	Estimates of use:</a:t>
            </a:r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939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22585" y="152400"/>
            <a:ext cx="8903663" cy="757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Modeling </a:t>
            </a:r>
            <a:r>
              <a:rPr lang="en-US" sz="3600" dirty="0" err="1" smtClean="0"/>
              <a:t>Cath</a:t>
            </a:r>
            <a:r>
              <a:rPr lang="en-US" sz="3600" dirty="0" smtClean="0"/>
              <a:t> Volume Decrease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0600" y="6464631"/>
            <a:ext cx="25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Apollo data 2004-2014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40278" y="1176925"/>
            <a:ext cx="3478596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all TAVR procedures slated to leave the </a:t>
            </a:r>
            <a:r>
              <a:rPr lang="en-US" dirty="0" err="1" smtClean="0"/>
              <a:t>Cath</a:t>
            </a:r>
            <a:r>
              <a:rPr lang="en-US" dirty="0" smtClean="0"/>
              <a:t> lab. Project three scenarios: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Flat case</a:t>
            </a:r>
            <a:r>
              <a:rPr lang="en-US" b="1" dirty="0"/>
              <a:t>: </a:t>
            </a:r>
            <a:r>
              <a:rPr lang="en-US" dirty="0"/>
              <a:t>Volume </a:t>
            </a:r>
            <a:r>
              <a:rPr lang="en-US" dirty="0" smtClean="0"/>
              <a:t>remains at current levels for </a:t>
            </a:r>
            <a:r>
              <a:rPr lang="en-US" dirty="0"/>
              <a:t>4 </a:t>
            </a:r>
            <a:r>
              <a:rPr lang="en-US" dirty="0" smtClean="0"/>
              <a:t>years. 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Stable case</a:t>
            </a:r>
            <a:r>
              <a:rPr lang="en-US" b="1" dirty="0"/>
              <a:t>: </a:t>
            </a:r>
            <a:r>
              <a:rPr lang="en-US" dirty="0"/>
              <a:t>Volume drop stabilizes at 5,200  after for 4 years. Approximately 50 procedure drop per year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Linear case</a:t>
            </a:r>
            <a:r>
              <a:rPr lang="en-US" b="1" dirty="0" smtClean="0"/>
              <a:t>: </a:t>
            </a:r>
            <a:r>
              <a:rPr lang="en-US" dirty="0"/>
              <a:t>Volume </a:t>
            </a:r>
            <a:r>
              <a:rPr lang="en-US" dirty="0" smtClean="0"/>
              <a:t>drops to 5,000  </a:t>
            </a:r>
            <a:r>
              <a:rPr lang="en-US" dirty="0"/>
              <a:t>after for 4 years. Approximately </a:t>
            </a:r>
            <a:r>
              <a:rPr lang="en-US" dirty="0" smtClean="0"/>
              <a:t>100 </a:t>
            </a:r>
            <a:r>
              <a:rPr lang="en-US" dirty="0"/>
              <a:t>procedure drop per year.</a:t>
            </a:r>
          </a:p>
          <a:p>
            <a:endParaRPr lang="en-US" dirty="0"/>
          </a:p>
          <a:p>
            <a:r>
              <a:rPr lang="en-US" b="1" dirty="0" smtClean="0"/>
              <a:t>In Model: </a:t>
            </a:r>
            <a:r>
              <a:rPr lang="en-US" dirty="0" smtClean="0"/>
              <a:t>A drop of </a:t>
            </a:r>
            <a:r>
              <a:rPr lang="en-US" dirty="0" smtClean="0">
                <a:solidFill>
                  <a:schemeClr val="accent3"/>
                </a:solidFill>
              </a:rPr>
              <a:t>50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504D"/>
                </a:solidFill>
              </a:rPr>
              <a:t>100</a:t>
            </a:r>
            <a:r>
              <a:rPr lang="en-US" dirty="0" smtClean="0"/>
              <a:t>) procedures per year corresponds to a drop of </a:t>
            </a:r>
            <a:r>
              <a:rPr lang="en-US" dirty="0" smtClean="0">
                <a:solidFill>
                  <a:srgbClr val="9BBB59"/>
                </a:solidFill>
              </a:rPr>
              <a:t>22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504D"/>
                </a:solidFill>
              </a:rPr>
              <a:t>43</a:t>
            </a:r>
            <a:r>
              <a:rPr lang="en-US" dirty="0" smtClean="0"/>
              <a:t>) procedures per 6 months of </a:t>
            </a:r>
            <a:r>
              <a:rPr lang="en-US" b="1" dirty="0" smtClean="0"/>
              <a:t>prime time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48979"/>
              </p:ext>
            </p:extLst>
          </p:nvPr>
        </p:nvGraphicFramePr>
        <p:xfrm>
          <a:off x="222585" y="961817"/>
          <a:ext cx="5337607" cy="5358761"/>
        </p:xfrm>
        <a:graphic>
          <a:graphicData uri="http://schemas.openxmlformats.org/drawingml/2006/table">
            <a:tbl>
              <a:tblPr/>
              <a:tblGrid>
                <a:gridCol w="1070217"/>
                <a:gridCol w="395978"/>
                <a:gridCol w="535408"/>
                <a:gridCol w="535408"/>
                <a:gridCol w="535408"/>
                <a:gridCol w="535408"/>
                <a:gridCol w="535408"/>
                <a:gridCol w="658964"/>
                <a:gridCol w="535408"/>
              </a:tblGrid>
              <a:tr h="10018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Procedure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Catagorization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JanSep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2014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Estimate 2014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Yearly change based on 2009 - 2014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Cors Only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 Cath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Cors to IV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RHC and Biopsy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 to IV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Valve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ASD,VSD,PDA Closure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Dx and Biopsy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Aborted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IABP Only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Congenital Diagnostic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NoLabel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IV And Valve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31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767E-E8E8-414F-8E6F-687BCEEE665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22585" y="3651"/>
            <a:ext cx="8903663" cy="682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Modeling potential for EP Volume Growth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6464631"/>
            <a:ext cx="7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Apollo data 2004-2013 + Apollo data Jan – May 2014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06899"/>
              </p:ext>
            </p:extLst>
          </p:nvPr>
        </p:nvGraphicFramePr>
        <p:xfrm>
          <a:off x="-1" y="2345537"/>
          <a:ext cx="9126249" cy="3901698"/>
        </p:xfrm>
        <a:graphic>
          <a:graphicData uri="http://schemas.openxmlformats.org/drawingml/2006/table">
            <a:tbl>
              <a:tblPr/>
              <a:tblGrid>
                <a:gridCol w="856953"/>
                <a:gridCol w="786609"/>
                <a:gridCol w="710485"/>
                <a:gridCol w="875419"/>
                <a:gridCol w="1167226"/>
                <a:gridCol w="773922"/>
                <a:gridCol w="1243350"/>
                <a:gridCol w="1520765"/>
                <a:gridCol w="1191520"/>
              </a:tblGrid>
              <a:tr h="77748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Physician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of 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ablation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implant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ICD implant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implant/replacement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ICD implant/replacement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replacement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51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731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54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of </a:t>
                      </a: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11807" marR="11807" marT="118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417025"/>
              </p:ext>
            </p:extLst>
          </p:nvPr>
        </p:nvGraphicFramePr>
        <p:xfrm>
          <a:off x="6312" y="881024"/>
          <a:ext cx="9126247" cy="1166574"/>
        </p:xfrm>
        <a:graphic>
          <a:graphicData uri="http://schemas.openxmlformats.org/drawingml/2006/table">
            <a:tbl>
              <a:tblPr/>
              <a:tblGrid>
                <a:gridCol w="869495"/>
                <a:gridCol w="503392"/>
                <a:gridCol w="675003"/>
                <a:gridCol w="892376"/>
                <a:gridCol w="955480"/>
                <a:gridCol w="1595802"/>
                <a:gridCol w="1475854"/>
                <a:gridCol w="1098310"/>
                <a:gridCol w="469069"/>
                <a:gridCol w="591466"/>
              </a:tblGrid>
              <a:tr h="313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ablation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implant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ICD implant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implant/replacement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ICD implant/replacement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 replacement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CRT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 study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Additional operator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2935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of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9785" marR="9785" marT="97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01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767E-E8E8-414F-8E6F-687BCEEE665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133173"/>
            <a:ext cx="9143999" cy="625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Model scenarios for potential for EP/</a:t>
            </a:r>
            <a:r>
              <a:rPr lang="en-US" sz="2800" dirty="0" err="1" smtClean="0"/>
              <a:t>Cath</a:t>
            </a:r>
            <a:r>
              <a:rPr lang="en-US" sz="2800" dirty="0" smtClean="0"/>
              <a:t> Volume Change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96" y="908568"/>
            <a:ext cx="868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Baseline: Data from Jan-Jun 2013. Total number of procedures modeled = 3,073 (Cath – 2,342, EP – 731*)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85171"/>
            <a:ext cx="899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400" dirty="0" smtClean="0"/>
              <a:t>Apollo data 2004-2013 + Apollo data Jan – May 2014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Excludes non-invasive EP procedures </a:t>
            </a:r>
            <a:r>
              <a:rPr lang="en-US" sz="1400" dirty="0" err="1" smtClean="0"/>
              <a:t>currenty</a:t>
            </a:r>
            <a:r>
              <a:rPr lang="en-US" sz="1400" dirty="0" smtClean="0"/>
              <a:t> performed in the middle room: tilt-table, </a:t>
            </a:r>
            <a:r>
              <a:rPr lang="en-US" sz="1400" dirty="0" err="1" smtClean="0"/>
              <a:t>cardioversion</a:t>
            </a:r>
            <a:r>
              <a:rPr lang="en-US" sz="1400" dirty="0" smtClean="0"/>
              <a:t>, drug study</a:t>
            </a:r>
            <a:endParaRPr lang="en-US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581135"/>
              </p:ext>
            </p:extLst>
          </p:nvPr>
        </p:nvGraphicFramePr>
        <p:xfrm>
          <a:off x="491951" y="1739565"/>
          <a:ext cx="7788449" cy="441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4" imgW="7416800" imgH="4203700" progId="Excel.Sheet.12">
                  <p:embed/>
                </p:oleObj>
              </mc:Choice>
              <mc:Fallback>
                <p:oleObj name="Worksheet" r:id="rId4" imgW="7416800" imgH="4203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951" y="1739565"/>
                        <a:ext cx="7788449" cy="4414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15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1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Cath</a:t>
            </a:r>
            <a:r>
              <a:rPr lang="en-US" sz="3200" dirty="0" smtClean="0"/>
              <a:t> patient Pre and Post procedure room use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85171"/>
            <a:ext cx="899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400" dirty="0" smtClean="0"/>
              <a:t>Apollo data 2004-2014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Prism PACU data 2013-2014</a:t>
            </a:r>
            <a:endParaRPr lang="en-US" sz="1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90116"/>
              </p:ext>
            </p:extLst>
          </p:nvPr>
        </p:nvGraphicFramePr>
        <p:xfrm>
          <a:off x="0" y="925496"/>
          <a:ext cx="9151456" cy="4921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3" imgW="10185400" imgH="4013200" progId="Excel.Sheet.12">
                  <p:embed/>
                </p:oleObj>
              </mc:Choice>
              <mc:Fallback>
                <p:oleObj name="Worksheet" r:id="rId3" imgW="10185400" imgH="401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925496"/>
                        <a:ext cx="9151456" cy="4921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7714" y="5915839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Weighted average is 2.65 hours</a:t>
            </a:r>
          </a:p>
        </p:txBody>
      </p:sp>
    </p:spTree>
    <p:extLst>
      <p:ext uri="{BB962C8B-B14F-4D97-AF65-F5344CB8AC3E}">
        <p14:creationId xmlns:p14="http://schemas.microsoft.com/office/powerpoint/2010/main" val="11452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1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EP patient Pre and Post procedure room use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85171"/>
            <a:ext cx="899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400" dirty="0" smtClean="0"/>
              <a:t>Apollo data 2004-2014</a:t>
            </a:r>
          </a:p>
          <a:p>
            <a:pPr>
              <a:buFont typeface="Arial" charset="0"/>
              <a:buChar char="•"/>
            </a:pPr>
            <a:r>
              <a:rPr lang="en-US" sz="1400" dirty="0" smtClean="0"/>
              <a:t>Prism PACU data 2013-2014</a:t>
            </a:r>
            <a:endParaRPr lang="en-US" sz="1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27330"/>
              </p:ext>
            </p:extLst>
          </p:nvPr>
        </p:nvGraphicFramePr>
        <p:xfrm>
          <a:off x="148729" y="884114"/>
          <a:ext cx="8842870" cy="4847059"/>
        </p:xfrm>
        <a:graphic>
          <a:graphicData uri="http://schemas.openxmlformats.org/drawingml/2006/table">
            <a:tbl>
              <a:tblPr/>
              <a:tblGrid>
                <a:gridCol w="2888275"/>
                <a:gridCol w="5183070"/>
                <a:gridCol w="771525"/>
              </a:tblGrid>
              <a:tr h="592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Procedure as we'll label it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 procedure time in recovery room before giong to a hospital bed or going home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Ablation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 for inpatient bed after 3 hours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pacemaker implant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 for inpatient bed after 30min - 2hrs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 ICD implant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 for inpatient bed after 30min - 2hrs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Pacemaker/ICD Upgrade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 for inpatient bed after 30min - 2hrs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Pacemaker/ICD Upgrade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Ready for inpatient bed after 30min - 2hrs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 change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home after 1.5 hours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Until bed ready (30min - 2hrs)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 study (negative)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home after 4-6 hours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ICD replacement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home after 1.5 hours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 recorder implant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Outpatient &lt; 60min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lead replacement/revision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Until bed ready (30min - 2hrs)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lead insertion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Until bed ready (30min - 2hrs)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 recorder removal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Outpatient &lt; 60min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Fluoroscopy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Outpatient &lt; 60min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50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75162"/>
          </a:xfrm>
        </p:spPr>
        <p:txBody>
          <a:bodyPr/>
          <a:lstStyle/>
          <a:p>
            <a:r>
              <a:rPr lang="en-US" dirty="0" err="1" smtClean="0"/>
              <a:t>Cath</a:t>
            </a:r>
            <a:r>
              <a:rPr lang="en-US" dirty="0" smtClean="0"/>
              <a:t> and EP recovery bay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856324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Highest volume scenario: </a:t>
            </a:r>
            <a:r>
              <a:rPr lang="en-US" sz="2400" dirty="0" err="1" smtClean="0"/>
              <a:t>Cath</a:t>
            </a:r>
            <a:r>
              <a:rPr lang="en-US" sz="2400" dirty="0" smtClean="0"/>
              <a:t> volume flat, EP two additional </a:t>
            </a:r>
            <a:r>
              <a:rPr lang="en-US" sz="2400" dirty="0" smtClean="0"/>
              <a:t>providers, 5 </a:t>
            </a:r>
            <a:r>
              <a:rPr lang="en-US" sz="2400" dirty="0" err="1"/>
              <a:t>C</a:t>
            </a:r>
            <a:r>
              <a:rPr lang="en-US" sz="2400" dirty="0" err="1" smtClean="0"/>
              <a:t>ath</a:t>
            </a:r>
            <a:r>
              <a:rPr lang="en-US" sz="2400" dirty="0" smtClean="0"/>
              <a:t> rooms, 4 EP rooms</a:t>
            </a:r>
            <a:endParaRPr lang="en-US" sz="2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257564"/>
              </p:ext>
            </p:extLst>
          </p:nvPr>
        </p:nvGraphicFramePr>
        <p:xfrm>
          <a:off x="1" y="1687322"/>
          <a:ext cx="9143999" cy="5170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561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75162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Cath</a:t>
            </a:r>
            <a:r>
              <a:rPr lang="en-US" sz="3600" dirty="0" smtClean="0"/>
              <a:t> and EP recovery bay </a:t>
            </a:r>
            <a:r>
              <a:rPr lang="en-US" sz="3600" dirty="0" smtClean="0"/>
              <a:t>use over 25 weeks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" y="856324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Highest volume scenario: </a:t>
            </a:r>
            <a:r>
              <a:rPr lang="en-US" sz="2400" dirty="0" err="1" smtClean="0"/>
              <a:t>Cath</a:t>
            </a:r>
            <a:r>
              <a:rPr lang="en-US" sz="2400" dirty="0" smtClean="0"/>
              <a:t> volume flat, EP two additional </a:t>
            </a:r>
            <a:r>
              <a:rPr lang="en-US" sz="2400" dirty="0" smtClean="0"/>
              <a:t>providers, 5 </a:t>
            </a:r>
            <a:r>
              <a:rPr lang="en-US" sz="2400" dirty="0" err="1"/>
              <a:t>C</a:t>
            </a:r>
            <a:r>
              <a:rPr lang="en-US" sz="2400" dirty="0" err="1" smtClean="0"/>
              <a:t>ath</a:t>
            </a:r>
            <a:r>
              <a:rPr lang="en-US" sz="2400" dirty="0" smtClean="0"/>
              <a:t> rooms, 4 EP rooms</a:t>
            </a:r>
            <a:endParaRPr lang="en-US" sz="2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548436"/>
              </p:ext>
            </p:extLst>
          </p:nvPr>
        </p:nvGraphicFramePr>
        <p:xfrm>
          <a:off x="1" y="1548206"/>
          <a:ext cx="9144000" cy="5309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0815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1090</Words>
  <Application>Microsoft Macintosh PowerPoint</Application>
  <PresentationFormat>On-screen Show (4:3)</PresentationFormat>
  <Paragraphs>421</Paragraphs>
  <Slides>11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Worksheet</vt:lpstr>
      <vt:lpstr>Modeling EP/Cath shared room use</vt:lpstr>
      <vt:lpstr>PowerPoint Presentation</vt:lpstr>
      <vt:lpstr>PowerPoint Presentation</vt:lpstr>
      <vt:lpstr>PowerPoint Presentation</vt:lpstr>
      <vt:lpstr>PowerPoint Presentation</vt:lpstr>
      <vt:lpstr>Cath patient Pre and Post procedure room use</vt:lpstr>
      <vt:lpstr>EP patient Pre and Post procedure room use</vt:lpstr>
      <vt:lpstr>Cath and EP recovery bay use</vt:lpstr>
      <vt:lpstr>Cath and EP recovery bay use over 25 weeks</vt:lpstr>
      <vt:lpstr>Cath and EP recovery bay use over 25 weeks</vt:lpstr>
      <vt:lpstr>Cath and EP recovery bay use over 25 weeks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EP/Cath shared room use</dc:title>
  <dc:creator>David Scheinker</dc:creator>
  <cp:lastModifiedBy>David Scheinker</cp:lastModifiedBy>
  <cp:revision>5</cp:revision>
  <dcterms:created xsi:type="dcterms:W3CDTF">2014-10-15T20:45:49Z</dcterms:created>
  <dcterms:modified xsi:type="dcterms:W3CDTF">2014-10-17T19:07:10Z</dcterms:modified>
</cp:coreProperties>
</file>