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65" r:id="rId3"/>
    <p:sldId id="258" r:id="rId4"/>
    <p:sldId id="259" r:id="rId5"/>
    <p:sldId id="260" r:id="rId6"/>
    <p:sldId id="261" r:id="rId7"/>
    <p:sldId id="262" r:id="rId8"/>
    <p:sldId id="274" r:id="rId9"/>
    <p:sldId id="264" r:id="rId10"/>
    <p:sldId id="275" r:id="rId11"/>
    <p:sldId id="276" r:id="rId12"/>
    <p:sldId id="27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81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5664" y="-22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nicseo:Desktop:MIT:Junior:Fall:UROP:Scheduling%20Optimization:Script:R%20Processed%20Output%20Data:HoldingBayOccupancyLongestPriority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nicseo:Desktop:MIT:Junior:Fall:UROP:Scheduling%20Optimization:Script:R%20Processed%20Output%20Data:HoldingBayOccupancyShortestPriority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nicseo:Desktop:MIT:Junior:Fall:UROP:Scheduling%20Optimization:Script:R%20Processed%20Output%20Data:HoldingBayOccupancyHBPriority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474773768950523"/>
          <c:y val="0.0115384615384615"/>
          <c:w val="0.786365735463468"/>
          <c:h val="0.879199727437916"/>
        </c:manualLayout>
      </c:layout>
      <c:lineChart>
        <c:grouping val="standard"/>
        <c:varyColors val="0"/>
        <c:ser>
          <c:idx val="0"/>
          <c:order val="0"/>
          <c:tx>
            <c:strRef>
              <c:f>'HoldingBayOccupancy.csv (2)'!$A$2</c:f>
              <c:strCache>
                <c:ptCount val="1"/>
                <c:pt idx="0">
                  <c:v>max</c:v>
                </c:pt>
              </c:strCache>
            </c:strRef>
          </c:tx>
          <c:marker>
            <c:symbol val="none"/>
          </c:marker>
          <c:cat>
            <c:numRef>
              <c:f>'HoldingBayOccupancy.csv (2)'!$B$1:$CS$1</c:f>
              <c:numCache>
                <c:formatCode>h:mm\ AM/PM</c:formatCode>
                <c:ptCount val="96"/>
                <c:pt idx="0">
                  <c:v>1.06581410364015E-14</c:v>
                </c:pt>
                <c:pt idx="1">
                  <c:v>0.0104166666666767</c:v>
                </c:pt>
                <c:pt idx="2">
                  <c:v>0.0208333333333427</c:v>
                </c:pt>
                <c:pt idx="3">
                  <c:v>0.0312500000000097</c:v>
                </c:pt>
                <c:pt idx="4">
                  <c:v>0.0416666666666757</c:v>
                </c:pt>
                <c:pt idx="5">
                  <c:v>0.0520833333333417</c:v>
                </c:pt>
                <c:pt idx="6">
                  <c:v>0.0625000000000077</c:v>
                </c:pt>
                <c:pt idx="7">
                  <c:v>0.0729166666666747</c:v>
                </c:pt>
                <c:pt idx="8">
                  <c:v>0.0833333333333407</c:v>
                </c:pt>
                <c:pt idx="9">
                  <c:v>0.0937500000000067</c:v>
                </c:pt>
                <c:pt idx="10">
                  <c:v>0.104166666666674</c:v>
                </c:pt>
                <c:pt idx="11">
                  <c:v>0.11458333333334</c:v>
                </c:pt>
                <c:pt idx="12">
                  <c:v>0.125000000000006</c:v>
                </c:pt>
                <c:pt idx="13">
                  <c:v>0.135416666666673</c:v>
                </c:pt>
                <c:pt idx="14">
                  <c:v>0.145833333333339</c:v>
                </c:pt>
                <c:pt idx="15">
                  <c:v>0.156250000000005</c:v>
                </c:pt>
                <c:pt idx="16">
                  <c:v>0.166666666666671</c:v>
                </c:pt>
                <c:pt idx="17">
                  <c:v>0.177083333333338</c:v>
                </c:pt>
                <c:pt idx="18">
                  <c:v>0.187500000000004</c:v>
                </c:pt>
                <c:pt idx="19">
                  <c:v>0.19791666666667</c:v>
                </c:pt>
                <c:pt idx="20">
                  <c:v>0.208333333333336</c:v>
                </c:pt>
                <c:pt idx="21">
                  <c:v>0.218750000000003</c:v>
                </c:pt>
                <c:pt idx="22">
                  <c:v>0.229166666666669</c:v>
                </c:pt>
                <c:pt idx="23">
                  <c:v>0.239583333333335</c:v>
                </c:pt>
                <c:pt idx="24">
                  <c:v>0.250000000000001</c:v>
                </c:pt>
                <c:pt idx="25">
                  <c:v>0.260416666666668</c:v>
                </c:pt>
                <c:pt idx="26">
                  <c:v>0.270833333333334</c:v>
                </c:pt>
                <c:pt idx="27">
                  <c:v>0.28125</c:v>
                </c:pt>
                <c:pt idx="28">
                  <c:v>0.291666666666667</c:v>
                </c:pt>
                <c:pt idx="29">
                  <c:v>0.302083333333333</c:v>
                </c:pt>
                <c:pt idx="30">
                  <c:v>0.3125</c:v>
                </c:pt>
                <c:pt idx="31">
                  <c:v>0.322916666666667</c:v>
                </c:pt>
                <c:pt idx="32">
                  <c:v>0.333333333333333</c:v>
                </c:pt>
                <c:pt idx="33">
                  <c:v>0.343749999999998</c:v>
                </c:pt>
                <c:pt idx="34">
                  <c:v>0.354166666666664</c:v>
                </c:pt>
                <c:pt idx="35">
                  <c:v>0.364583333333331</c:v>
                </c:pt>
                <c:pt idx="36">
                  <c:v>0.374999999999997</c:v>
                </c:pt>
                <c:pt idx="37">
                  <c:v>0.385416666666663</c:v>
                </c:pt>
                <c:pt idx="38">
                  <c:v>0.39583333333333</c:v>
                </c:pt>
                <c:pt idx="39">
                  <c:v>0.406249999999996</c:v>
                </c:pt>
                <c:pt idx="40">
                  <c:v>0.416666666666663</c:v>
                </c:pt>
                <c:pt idx="41">
                  <c:v>0.427083333333329</c:v>
                </c:pt>
                <c:pt idx="42">
                  <c:v>0.437499999999995</c:v>
                </c:pt>
                <c:pt idx="43">
                  <c:v>0.447916666666661</c:v>
                </c:pt>
                <c:pt idx="44">
                  <c:v>0.458333333333328</c:v>
                </c:pt>
                <c:pt idx="45">
                  <c:v>0.468749999999994</c:v>
                </c:pt>
                <c:pt idx="46">
                  <c:v>0.47916666666666</c:v>
                </c:pt>
                <c:pt idx="47">
                  <c:v>0.489583333333327</c:v>
                </c:pt>
                <c:pt idx="48">
                  <c:v>0.499999999999993</c:v>
                </c:pt>
                <c:pt idx="49">
                  <c:v>0.510416666666659</c:v>
                </c:pt>
                <c:pt idx="50">
                  <c:v>0.520833333333326</c:v>
                </c:pt>
                <c:pt idx="51">
                  <c:v>0.531249999999992</c:v>
                </c:pt>
                <c:pt idx="52">
                  <c:v>0.541666666666658</c:v>
                </c:pt>
                <c:pt idx="53">
                  <c:v>0.552083333333324</c:v>
                </c:pt>
                <c:pt idx="54">
                  <c:v>0.562499999999991</c:v>
                </c:pt>
                <c:pt idx="55">
                  <c:v>0.572916666666657</c:v>
                </c:pt>
                <c:pt idx="56">
                  <c:v>0.583333333333323</c:v>
                </c:pt>
                <c:pt idx="57">
                  <c:v>0.59374999999999</c:v>
                </c:pt>
                <c:pt idx="58">
                  <c:v>0.604166666666656</c:v>
                </c:pt>
                <c:pt idx="59">
                  <c:v>0.614583333333322</c:v>
                </c:pt>
                <c:pt idx="60">
                  <c:v>0.624999999999988</c:v>
                </c:pt>
                <c:pt idx="61">
                  <c:v>0.635416666666655</c:v>
                </c:pt>
                <c:pt idx="62">
                  <c:v>0.645833333333321</c:v>
                </c:pt>
                <c:pt idx="63">
                  <c:v>0.656249999999987</c:v>
                </c:pt>
                <c:pt idx="64">
                  <c:v>0.666666666666654</c:v>
                </c:pt>
                <c:pt idx="65">
                  <c:v>0.67708333333332</c:v>
                </c:pt>
                <c:pt idx="66">
                  <c:v>0.687499999999986</c:v>
                </c:pt>
                <c:pt idx="67">
                  <c:v>0.697916666666653</c:v>
                </c:pt>
                <c:pt idx="68">
                  <c:v>0.708333333333319</c:v>
                </c:pt>
                <c:pt idx="69">
                  <c:v>0.718749999999985</c:v>
                </c:pt>
                <c:pt idx="70">
                  <c:v>0.729166666666651</c:v>
                </c:pt>
                <c:pt idx="71">
                  <c:v>0.739583333333318</c:v>
                </c:pt>
                <c:pt idx="72">
                  <c:v>0.749999999999984</c:v>
                </c:pt>
                <c:pt idx="73">
                  <c:v>0.76041666666665</c:v>
                </c:pt>
                <c:pt idx="74">
                  <c:v>0.770833333333317</c:v>
                </c:pt>
                <c:pt idx="75">
                  <c:v>0.781249999999983</c:v>
                </c:pt>
                <c:pt idx="76">
                  <c:v>0.791666666666649</c:v>
                </c:pt>
                <c:pt idx="77">
                  <c:v>0.802083333333316</c:v>
                </c:pt>
                <c:pt idx="78">
                  <c:v>0.812499999999982</c:v>
                </c:pt>
                <c:pt idx="79">
                  <c:v>0.822916666666648</c:v>
                </c:pt>
                <c:pt idx="80">
                  <c:v>0.833333333333314</c:v>
                </c:pt>
                <c:pt idx="81">
                  <c:v>0.843749999999981</c:v>
                </c:pt>
                <c:pt idx="82">
                  <c:v>0.854166666666647</c:v>
                </c:pt>
                <c:pt idx="83">
                  <c:v>0.864583333333313</c:v>
                </c:pt>
                <c:pt idx="84">
                  <c:v>0.87499999999998</c:v>
                </c:pt>
                <c:pt idx="85">
                  <c:v>0.885416666666646</c:v>
                </c:pt>
                <c:pt idx="86">
                  <c:v>0.895833333333312</c:v>
                </c:pt>
                <c:pt idx="87">
                  <c:v>0.906249999999978</c:v>
                </c:pt>
                <c:pt idx="88">
                  <c:v>0.916666666666645</c:v>
                </c:pt>
                <c:pt idx="89">
                  <c:v>0.927083333333311</c:v>
                </c:pt>
                <c:pt idx="90">
                  <c:v>0.937499999999977</c:v>
                </c:pt>
                <c:pt idx="91">
                  <c:v>0.947916666666644</c:v>
                </c:pt>
                <c:pt idx="92">
                  <c:v>0.95833333333331</c:v>
                </c:pt>
                <c:pt idx="93">
                  <c:v>0.968749999999976</c:v>
                </c:pt>
                <c:pt idx="94">
                  <c:v>0.979166666666643</c:v>
                </c:pt>
                <c:pt idx="95">
                  <c:v>0.989583333333309</c:v>
                </c:pt>
              </c:numCache>
            </c:numRef>
          </c:cat>
          <c:val>
            <c:numRef>
              <c:f>'HoldingBayOccupancy.csv (2)'!$B$2:$CS$2</c:f>
              <c:numCache>
                <c:formatCode>General</c:formatCode>
                <c:ptCount val="9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8.0</c:v>
                </c:pt>
                <c:pt idx="29">
                  <c:v>8.0</c:v>
                </c:pt>
                <c:pt idx="30">
                  <c:v>8.0</c:v>
                </c:pt>
                <c:pt idx="31">
                  <c:v>9.0</c:v>
                </c:pt>
                <c:pt idx="32">
                  <c:v>1.0</c:v>
                </c:pt>
                <c:pt idx="33">
                  <c:v>2.0</c:v>
                </c:pt>
                <c:pt idx="34">
                  <c:v>3.0</c:v>
                </c:pt>
                <c:pt idx="35">
                  <c:v>5.0</c:v>
                </c:pt>
                <c:pt idx="36">
                  <c:v>7.0</c:v>
                </c:pt>
                <c:pt idx="37">
                  <c:v>7.0</c:v>
                </c:pt>
                <c:pt idx="38">
                  <c:v>8.0</c:v>
                </c:pt>
                <c:pt idx="39">
                  <c:v>11.0</c:v>
                </c:pt>
                <c:pt idx="40">
                  <c:v>9.0</c:v>
                </c:pt>
                <c:pt idx="41">
                  <c:v>10.0</c:v>
                </c:pt>
                <c:pt idx="42">
                  <c:v>12.0</c:v>
                </c:pt>
                <c:pt idx="43">
                  <c:v>11.0</c:v>
                </c:pt>
                <c:pt idx="44">
                  <c:v>12.0</c:v>
                </c:pt>
                <c:pt idx="45">
                  <c:v>12.0</c:v>
                </c:pt>
                <c:pt idx="46">
                  <c:v>13.0</c:v>
                </c:pt>
                <c:pt idx="47">
                  <c:v>13.0</c:v>
                </c:pt>
                <c:pt idx="48">
                  <c:v>14.0</c:v>
                </c:pt>
                <c:pt idx="49">
                  <c:v>14.0</c:v>
                </c:pt>
                <c:pt idx="50">
                  <c:v>14.0</c:v>
                </c:pt>
                <c:pt idx="51">
                  <c:v>15.0</c:v>
                </c:pt>
                <c:pt idx="52">
                  <c:v>16.0</c:v>
                </c:pt>
                <c:pt idx="53">
                  <c:v>17.0</c:v>
                </c:pt>
                <c:pt idx="54">
                  <c:v>18.0</c:v>
                </c:pt>
                <c:pt idx="55">
                  <c:v>17.0</c:v>
                </c:pt>
                <c:pt idx="56">
                  <c:v>17.0</c:v>
                </c:pt>
                <c:pt idx="57">
                  <c:v>18.0</c:v>
                </c:pt>
                <c:pt idx="58">
                  <c:v>17.0</c:v>
                </c:pt>
                <c:pt idx="59">
                  <c:v>16.0</c:v>
                </c:pt>
                <c:pt idx="60">
                  <c:v>16.0</c:v>
                </c:pt>
                <c:pt idx="61">
                  <c:v>19.0</c:v>
                </c:pt>
                <c:pt idx="62">
                  <c:v>19.0</c:v>
                </c:pt>
                <c:pt idx="63">
                  <c:v>18.0</c:v>
                </c:pt>
                <c:pt idx="64">
                  <c:v>18.0</c:v>
                </c:pt>
                <c:pt idx="65">
                  <c:v>19.0</c:v>
                </c:pt>
                <c:pt idx="66">
                  <c:v>19.0</c:v>
                </c:pt>
                <c:pt idx="67">
                  <c:v>17.0</c:v>
                </c:pt>
                <c:pt idx="68">
                  <c:v>16.0</c:v>
                </c:pt>
                <c:pt idx="69">
                  <c:v>15.0</c:v>
                </c:pt>
                <c:pt idx="70">
                  <c:v>15.0</c:v>
                </c:pt>
                <c:pt idx="71">
                  <c:v>15.0</c:v>
                </c:pt>
                <c:pt idx="72">
                  <c:v>17.0</c:v>
                </c:pt>
                <c:pt idx="73">
                  <c:v>17.0</c:v>
                </c:pt>
                <c:pt idx="74">
                  <c:v>16.0</c:v>
                </c:pt>
                <c:pt idx="75">
                  <c:v>15.0</c:v>
                </c:pt>
                <c:pt idx="76">
                  <c:v>14.0</c:v>
                </c:pt>
                <c:pt idx="77">
                  <c:v>13.0</c:v>
                </c:pt>
                <c:pt idx="78">
                  <c:v>12.0</c:v>
                </c:pt>
                <c:pt idx="79">
                  <c:v>12.0</c:v>
                </c:pt>
                <c:pt idx="80">
                  <c:v>11.0</c:v>
                </c:pt>
                <c:pt idx="81">
                  <c:v>9.0</c:v>
                </c:pt>
                <c:pt idx="82">
                  <c:v>9.0</c:v>
                </c:pt>
                <c:pt idx="83">
                  <c:v>9.0</c:v>
                </c:pt>
                <c:pt idx="84">
                  <c:v>9.0</c:v>
                </c:pt>
                <c:pt idx="85">
                  <c:v>8.0</c:v>
                </c:pt>
                <c:pt idx="86">
                  <c:v>7.0</c:v>
                </c:pt>
                <c:pt idx="87">
                  <c:v>7.0</c:v>
                </c:pt>
                <c:pt idx="88">
                  <c:v>7.0</c:v>
                </c:pt>
                <c:pt idx="89">
                  <c:v>7.0</c:v>
                </c:pt>
                <c:pt idx="90">
                  <c:v>6.0</c:v>
                </c:pt>
                <c:pt idx="91">
                  <c:v>5.0</c:v>
                </c:pt>
                <c:pt idx="92">
                  <c:v>5.0</c:v>
                </c:pt>
                <c:pt idx="93">
                  <c:v>4.0</c:v>
                </c:pt>
                <c:pt idx="94">
                  <c:v>4.0</c:v>
                </c:pt>
                <c:pt idx="95">
                  <c:v>4.0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'HoldingBayOccupancy.csv (2)'!$A$3</c:f>
              <c:strCache>
                <c:ptCount val="1"/>
                <c:pt idx="0">
                  <c:v>Quantile95</c:v>
                </c:pt>
              </c:strCache>
            </c:strRef>
          </c:tx>
          <c:marker>
            <c:symbol val="none"/>
          </c:marker>
          <c:cat>
            <c:numRef>
              <c:f>'HoldingBayOccupancy.csv (2)'!$B$1:$CS$1</c:f>
              <c:numCache>
                <c:formatCode>h:mm\ AM/PM</c:formatCode>
                <c:ptCount val="96"/>
                <c:pt idx="0">
                  <c:v>1.06581410364015E-14</c:v>
                </c:pt>
                <c:pt idx="1">
                  <c:v>0.0104166666666767</c:v>
                </c:pt>
                <c:pt idx="2">
                  <c:v>0.0208333333333427</c:v>
                </c:pt>
                <c:pt idx="3">
                  <c:v>0.0312500000000097</c:v>
                </c:pt>
                <c:pt idx="4">
                  <c:v>0.0416666666666757</c:v>
                </c:pt>
                <c:pt idx="5">
                  <c:v>0.0520833333333417</c:v>
                </c:pt>
                <c:pt idx="6">
                  <c:v>0.0625000000000077</c:v>
                </c:pt>
                <c:pt idx="7">
                  <c:v>0.0729166666666747</c:v>
                </c:pt>
                <c:pt idx="8">
                  <c:v>0.0833333333333407</c:v>
                </c:pt>
                <c:pt idx="9">
                  <c:v>0.0937500000000067</c:v>
                </c:pt>
                <c:pt idx="10">
                  <c:v>0.104166666666674</c:v>
                </c:pt>
                <c:pt idx="11">
                  <c:v>0.11458333333334</c:v>
                </c:pt>
                <c:pt idx="12">
                  <c:v>0.125000000000006</c:v>
                </c:pt>
                <c:pt idx="13">
                  <c:v>0.135416666666673</c:v>
                </c:pt>
                <c:pt idx="14">
                  <c:v>0.145833333333339</c:v>
                </c:pt>
                <c:pt idx="15">
                  <c:v>0.156250000000005</c:v>
                </c:pt>
                <c:pt idx="16">
                  <c:v>0.166666666666671</c:v>
                </c:pt>
                <c:pt idx="17">
                  <c:v>0.177083333333338</c:v>
                </c:pt>
                <c:pt idx="18">
                  <c:v>0.187500000000004</c:v>
                </c:pt>
                <c:pt idx="19">
                  <c:v>0.19791666666667</c:v>
                </c:pt>
                <c:pt idx="20">
                  <c:v>0.208333333333336</c:v>
                </c:pt>
                <c:pt idx="21">
                  <c:v>0.218750000000003</c:v>
                </c:pt>
                <c:pt idx="22">
                  <c:v>0.229166666666669</c:v>
                </c:pt>
                <c:pt idx="23">
                  <c:v>0.239583333333335</c:v>
                </c:pt>
                <c:pt idx="24">
                  <c:v>0.250000000000001</c:v>
                </c:pt>
                <c:pt idx="25">
                  <c:v>0.260416666666668</c:v>
                </c:pt>
                <c:pt idx="26">
                  <c:v>0.270833333333334</c:v>
                </c:pt>
                <c:pt idx="27">
                  <c:v>0.28125</c:v>
                </c:pt>
                <c:pt idx="28">
                  <c:v>0.291666666666667</c:v>
                </c:pt>
                <c:pt idx="29">
                  <c:v>0.302083333333333</c:v>
                </c:pt>
                <c:pt idx="30">
                  <c:v>0.3125</c:v>
                </c:pt>
                <c:pt idx="31">
                  <c:v>0.322916666666667</c:v>
                </c:pt>
                <c:pt idx="32">
                  <c:v>0.333333333333333</c:v>
                </c:pt>
                <c:pt idx="33">
                  <c:v>0.343749999999998</c:v>
                </c:pt>
                <c:pt idx="34">
                  <c:v>0.354166666666664</c:v>
                </c:pt>
                <c:pt idx="35">
                  <c:v>0.364583333333331</c:v>
                </c:pt>
                <c:pt idx="36">
                  <c:v>0.374999999999997</c:v>
                </c:pt>
                <c:pt idx="37">
                  <c:v>0.385416666666663</c:v>
                </c:pt>
                <c:pt idx="38">
                  <c:v>0.39583333333333</c:v>
                </c:pt>
                <c:pt idx="39">
                  <c:v>0.406249999999996</c:v>
                </c:pt>
                <c:pt idx="40">
                  <c:v>0.416666666666663</c:v>
                </c:pt>
                <c:pt idx="41">
                  <c:v>0.427083333333329</c:v>
                </c:pt>
                <c:pt idx="42">
                  <c:v>0.437499999999995</c:v>
                </c:pt>
                <c:pt idx="43">
                  <c:v>0.447916666666661</c:v>
                </c:pt>
                <c:pt idx="44">
                  <c:v>0.458333333333328</c:v>
                </c:pt>
                <c:pt idx="45">
                  <c:v>0.468749999999994</c:v>
                </c:pt>
                <c:pt idx="46">
                  <c:v>0.47916666666666</c:v>
                </c:pt>
                <c:pt idx="47">
                  <c:v>0.489583333333327</c:v>
                </c:pt>
                <c:pt idx="48">
                  <c:v>0.499999999999993</c:v>
                </c:pt>
                <c:pt idx="49">
                  <c:v>0.510416666666659</c:v>
                </c:pt>
                <c:pt idx="50">
                  <c:v>0.520833333333326</c:v>
                </c:pt>
                <c:pt idx="51">
                  <c:v>0.531249999999992</c:v>
                </c:pt>
                <c:pt idx="52">
                  <c:v>0.541666666666658</c:v>
                </c:pt>
                <c:pt idx="53">
                  <c:v>0.552083333333324</c:v>
                </c:pt>
                <c:pt idx="54">
                  <c:v>0.562499999999991</c:v>
                </c:pt>
                <c:pt idx="55">
                  <c:v>0.572916666666657</c:v>
                </c:pt>
                <c:pt idx="56">
                  <c:v>0.583333333333323</c:v>
                </c:pt>
                <c:pt idx="57">
                  <c:v>0.59374999999999</c:v>
                </c:pt>
                <c:pt idx="58">
                  <c:v>0.604166666666656</c:v>
                </c:pt>
                <c:pt idx="59">
                  <c:v>0.614583333333322</c:v>
                </c:pt>
                <c:pt idx="60">
                  <c:v>0.624999999999988</c:v>
                </c:pt>
                <c:pt idx="61">
                  <c:v>0.635416666666655</c:v>
                </c:pt>
                <c:pt idx="62">
                  <c:v>0.645833333333321</c:v>
                </c:pt>
                <c:pt idx="63">
                  <c:v>0.656249999999987</c:v>
                </c:pt>
                <c:pt idx="64">
                  <c:v>0.666666666666654</c:v>
                </c:pt>
                <c:pt idx="65">
                  <c:v>0.67708333333332</c:v>
                </c:pt>
                <c:pt idx="66">
                  <c:v>0.687499999999986</c:v>
                </c:pt>
                <c:pt idx="67">
                  <c:v>0.697916666666653</c:v>
                </c:pt>
                <c:pt idx="68">
                  <c:v>0.708333333333319</c:v>
                </c:pt>
                <c:pt idx="69">
                  <c:v>0.718749999999985</c:v>
                </c:pt>
                <c:pt idx="70">
                  <c:v>0.729166666666651</c:v>
                </c:pt>
                <c:pt idx="71">
                  <c:v>0.739583333333318</c:v>
                </c:pt>
                <c:pt idx="72">
                  <c:v>0.749999999999984</c:v>
                </c:pt>
                <c:pt idx="73">
                  <c:v>0.76041666666665</c:v>
                </c:pt>
                <c:pt idx="74">
                  <c:v>0.770833333333317</c:v>
                </c:pt>
                <c:pt idx="75">
                  <c:v>0.781249999999983</c:v>
                </c:pt>
                <c:pt idx="76">
                  <c:v>0.791666666666649</c:v>
                </c:pt>
                <c:pt idx="77">
                  <c:v>0.802083333333316</c:v>
                </c:pt>
                <c:pt idx="78">
                  <c:v>0.812499999999982</c:v>
                </c:pt>
                <c:pt idx="79">
                  <c:v>0.822916666666648</c:v>
                </c:pt>
                <c:pt idx="80">
                  <c:v>0.833333333333314</c:v>
                </c:pt>
                <c:pt idx="81">
                  <c:v>0.843749999999981</c:v>
                </c:pt>
                <c:pt idx="82">
                  <c:v>0.854166666666647</c:v>
                </c:pt>
                <c:pt idx="83">
                  <c:v>0.864583333333313</c:v>
                </c:pt>
                <c:pt idx="84">
                  <c:v>0.87499999999998</c:v>
                </c:pt>
                <c:pt idx="85">
                  <c:v>0.885416666666646</c:v>
                </c:pt>
                <c:pt idx="86">
                  <c:v>0.895833333333312</c:v>
                </c:pt>
                <c:pt idx="87">
                  <c:v>0.906249999999978</c:v>
                </c:pt>
                <c:pt idx="88">
                  <c:v>0.916666666666645</c:v>
                </c:pt>
                <c:pt idx="89">
                  <c:v>0.927083333333311</c:v>
                </c:pt>
                <c:pt idx="90">
                  <c:v>0.937499999999977</c:v>
                </c:pt>
                <c:pt idx="91">
                  <c:v>0.947916666666644</c:v>
                </c:pt>
                <c:pt idx="92">
                  <c:v>0.95833333333331</c:v>
                </c:pt>
                <c:pt idx="93">
                  <c:v>0.968749999999976</c:v>
                </c:pt>
                <c:pt idx="94">
                  <c:v>0.979166666666643</c:v>
                </c:pt>
                <c:pt idx="95">
                  <c:v>0.989583333333309</c:v>
                </c:pt>
              </c:numCache>
            </c:numRef>
          </c:cat>
          <c:val>
            <c:numRef>
              <c:f>'HoldingBayOccupancy.csv (2)'!$B$3:$CS$3</c:f>
              <c:numCache>
                <c:formatCode>General</c:formatCode>
                <c:ptCount val="9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8.0</c:v>
                </c:pt>
                <c:pt idx="29">
                  <c:v>8.0</c:v>
                </c:pt>
                <c:pt idx="30">
                  <c:v>8.0</c:v>
                </c:pt>
                <c:pt idx="31">
                  <c:v>8.0</c:v>
                </c:pt>
                <c:pt idx="32">
                  <c:v>1.0</c:v>
                </c:pt>
                <c:pt idx="33">
                  <c:v>1.0</c:v>
                </c:pt>
                <c:pt idx="34">
                  <c:v>2.0</c:v>
                </c:pt>
                <c:pt idx="35">
                  <c:v>3.0</c:v>
                </c:pt>
                <c:pt idx="36">
                  <c:v>4.0</c:v>
                </c:pt>
                <c:pt idx="37">
                  <c:v>5.0</c:v>
                </c:pt>
                <c:pt idx="38">
                  <c:v>5.8</c:v>
                </c:pt>
                <c:pt idx="39">
                  <c:v>6.0</c:v>
                </c:pt>
                <c:pt idx="40">
                  <c:v>7.0</c:v>
                </c:pt>
                <c:pt idx="41">
                  <c:v>8.0</c:v>
                </c:pt>
                <c:pt idx="42">
                  <c:v>8.0</c:v>
                </c:pt>
                <c:pt idx="43">
                  <c:v>9.0</c:v>
                </c:pt>
                <c:pt idx="44">
                  <c:v>9.8</c:v>
                </c:pt>
                <c:pt idx="45">
                  <c:v>10.0</c:v>
                </c:pt>
                <c:pt idx="46">
                  <c:v>10.0</c:v>
                </c:pt>
                <c:pt idx="47">
                  <c:v>11.0</c:v>
                </c:pt>
                <c:pt idx="48">
                  <c:v>11.0</c:v>
                </c:pt>
                <c:pt idx="49">
                  <c:v>12.0</c:v>
                </c:pt>
                <c:pt idx="50">
                  <c:v>12.0</c:v>
                </c:pt>
                <c:pt idx="51">
                  <c:v>13.0</c:v>
                </c:pt>
                <c:pt idx="52">
                  <c:v>13.0</c:v>
                </c:pt>
                <c:pt idx="53">
                  <c:v>14.0</c:v>
                </c:pt>
                <c:pt idx="54">
                  <c:v>14.8</c:v>
                </c:pt>
                <c:pt idx="55">
                  <c:v>14.0</c:v>
                </c:pt>
                <c:pt idx="56">
                  <c:v>14.0</c:v>
                </c:pt>
                <c:pt idx="57">
                  <c:v>15.0</c:v>
                </c:pt>
                <c:pt idx="58">
                  <c:v>15.0</c:v>
                </c:pt>
                <c:pt idx="59">
                  <c:v>15.0</c:v>
                </c:pt>
                <c:pt idx="60">
                  <c:v>13.8</c:v>
                </c:pt>
                <c:pt idx="61">
                  <c:v>15.0</c:v>
                </c:pt>
                <c:pt idx="62">
                  <c:v>15.0</c:v>
                </c:pt>
                <c:pt idx="63">
                  <c:v>15.0</c:v>
                </c:pt>
                <c:pt idx="64">
                  <c:v>15.0</c:v>
                </c:pt>
                <c:pt idx="65">
                  <c:v>15.0</c:v>
                </c:pt>
                <c:pt idx="66">
                  <c:v>14.8</c:v>
                </c:pt>
                <c:pt idx="67">
                  <c:v>13.0</c:v>
                </c:pt>
                <c:pt idx="68">
                  <c:v>13.8</c:v>
                </c:pt>
                <c:pt idx="69">
                  <c:v>13.0</c:v>
                </c:pt>
                <c:pt idx="70">
                  <c:v>12.0</c:v>
                </c:pt>
                <c:pt idx="71">
                  <c:v>12.0</c:v>
                </c:pt>
                <c:pt idx="72">
                  <c:v>13.0</c:v>
                </c:pt>
                <c:pt idx="73">
                  <c:v>13.8</c:v>
                </c:pt>
                <c:pt idx="74">
                  <c:v>14.0</c:v>
                </c:pt>
                <c:pt idx="75">
                  <c:v>13.0</c:v>
                </c:pt>
                <c:pt idx="76">
                  <c:v>12.0</c:v>
                </c:pt>
                <c:pt idx="77">
                  <c:v>12.0</c:v>
                </c:pt>
                <c:pt idx="78">
                  <c:v>11.0</c:v>
                </c:pt>
                <c:pt idx="79">
                  <c:v>10.0</c:v>
                </c:pt>
                <c:pt idx="80">
                  <c:v>9.0</c:v>
                </c:pt>
                <c:pt idx="81">
                  <c:v>8.0</c:v>
                </c:pt>
                <c:pt idx="82">
                  <c:v>8.0</c:v>
                </c:pt>
                <c:pt idx="83">
                  <c:v>7.0</c:v>
                </c:pt>
                <c:pt idx="84">
                  <c:v>7.0</c:v>
                </c:pt>
                <c:pt idx="85">
                  <c:v>6.8</c:v>
                </c:pt>
                <c:pt idx="86">
                  <c:v>6.0</c:v>
                </c:pt>
                <c:pt idx="87">
                  <c:v>5.0</c:v>
                </c:pt>
                <c:pt idx="88">
                  <c:v>4.8</c:v>
                </c:pt>
                <c:pt idx="89">
                  <c:v>4.0</c:v>
                </c:pt>
                <c:pt idx="90">
                  <c:v>4.0</c:v>
                </c:pt>
                <c:pt idx="91">
                  <c:v>4.0</c:v>
                </c:pt>
                <c:pt idx="92">
                  <c:v>4.0</c:v>
                </c:pt>
                <c:pt idx="93">
                  <c:v>3.0</c:v>
                </c:pt>
                <c:pt idx="94">
                  <c:v>3.0</c:v>
                </c:pt>
                <c:pt idx="95">
                  <c:v>3.0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'HoldingBayOccupancy.csv (2)'!$A$4</c:f>
              <c:strCache>
                <c:ptCount val="1"/>
                <c:pt idx="0">
                  <c:v>Quantile75</c:v>
                </c:pt>
              </c:strCache>
            </c:strRef>
          </c:tx>
          <c:marker>
            <c:symbol val="none"/>
          </c:marker>
          <c:cat>
            <c:numRef>
              <c:f>'HoldingBayOccupancy.csv (2)'!$B$1:$CS$1</c:f>
              <c:numCache>
                <c:formatCode>h:mm\ AM/PM</c:formatCode>
                <c:ptCount val="96"/>
                <c:pt idx="0">
                  <c:v>1.06581410364015E-14</c:v>
                </c:pt>
                <c:pt idx="1">
                  <c:v>0.0104166666666767</c:v>
                </c:pt>
                <c:pt idx="2">
                  <c:v>0.0208333333333427</c:v>
                </c:pt>
                <c:pt idx="3">
                  <c:v>0.0312500000000097</c:v>
                </c:pt>
                <c:pt idx="4">
                  <c:v>0.0416666666666757</c:v>
                </c:pt>
                <c:pt idx="5">
                  <c:v>0.0520833333333417</c:v>
                </c:pt>
                <c:pt idx="6">
                  <c:v>0.0625000000000077</c:v>
                </c:pt>
                <c:pt idx="7">
                  <c:v>0.0729166666666747</c:v>
                </c:pt>
                <c:pt idx="8">
                  <c:v>0.0833333333333407</c:v>
                </c:pt>
                <c:pt idx="9">
                  <c:v>0.0937500000000067</c:v>
                </c:pt>
                <c:pt idx="10">
                  <c:v>0.104166666666674</c:v>
                </c:pt>
                <c:pt idx="11">
                  <c:v>0.11458333333334</c:v>
                </c:pt>
                <c:pt idx="12">
                  <c:v>0.125000000000006</c:v>
                </c:pt>
                <c:pt idx="13">
                  <c:v>0.135416666666673</c:v>
                </c:pt>
                <c:pt idx="14">
                  <c:v>0.145833333333339</c:v>
                </c:pt>
                <c:pt idx="15">
                  <c:v>0.156250000000005</c:v>
                </c:pt>
                <c:pt idx="16">
                  <c:v>0.166666666666671</c:v>
                </c:pt>
                <c:pt idx="17">
                  <c:v>0.177083333333338</c:v>
                </c:pt>
                <c:pt idx="18">
                  <c:v>0.187500000000004</c:v>
                </c:pt>
                <c:pt idx="19">
                  <c:v>0.19791666666667</c:v>
                </c:pt>
                <c:pt idx="20">
                  <c:v>0.208333333333336</c:v>
                </c:pt>
                <c:pt idx="21">
                  <c:v>0.218750000000003</c:v>
                </c:pt>
                <c:pt idx="22">
                  <c:v>0.229166666666669</c:v>
                </c:pt>
                <c:pt idx="23">
                  <c:v>0.239583333333335</c:v>
                </c:pt>
                <c:pt idx="24">
                  <c:v>0.250000000000001</c:v>
                </c:pt>
                <c:pt idx="25">
                  <c:v>0.260416666666668</c:v>
                </c:pt>
                <c:pt idx="26">
                  <c:v>0.270833333333334</c:v>
                </c:pt>
                <c:pt idx="27">
                  <c:v>0.28125</c:v>
                </c:pt>
                <c:pt idx="28">
                  <c:v>0.291666666666667</c:v>
                </c:pt>
                <c:pt idx="29">
                  <c:v>0.302083333333333</c:v>
                </c:pt>
                <c:pt idx="30">
                  <c:v>0.3125</c:v>
                </c:pt>
                <c:pt idx="31">
                  <c:v>0.322916666666667</c:v>
                </c:pt>
                <c:pt idx="32">
                  <c:v>0.333333333333333</c:v>
                </c:pt>
                <c:pt idx="33">
                  <c:v>0.343749999999998</c:v>
                </c:pt>
                <c:pt idx="34">
                  <c:v>0.354166666666664</c:v>
                </c:pt>
                <c:pt idx="35">
                  <c:v>0.364583333333331</c:v>
                </c:pt>
                <c:pt idx="36">
                  <c:v>0.374999999999997</c:v>
                </c:pt>
                <c:pt idx="37">
                  <c:v>0.385416666666663</c:v>
                </c:pt>
                <c:pt idx="38">
                  <c:v>0.39583333333333</c:v>
                </c:pt>
                <c:pt idx="39">
                  <c:v>0.406249999999996</c:v>
                </c:pt>
                <c:pt idx="40">
                  <c:v>0.416666666666663</c:v>
                </c:pt>
                <c:pt idx="41">
                  <c:v>0.427083333333329</c:v>
                </c:pt>
                <c:pt idx="42">
                  <c:v>0.437499999999995</c:v>
                </c:pt>
                <c:pt idx="43">
                  <c:v>0.447916666666661</c:v>
                </c:pt>
                <c:pt idx="44">
                  <c:v>0.458333333333328</c:v>
                </c:pt>
                <c:pt idx="45">
                  <c:v>0.468749999999994</c:v>
                </c:pt>
                <c:pt idx="46">
                  <c:v>0.47916666666666</c:v>
                </c:pt>
                <c:pt idx="47">
                  <c:v>0.489583333333327</c:v>
                </c:pt>
                <c:pt idx="48">
                  <c:v>0.499999999999993</c:v>
                </c:pt>
                <c:pt idx="49">
                  <c:v>0.510416666666659</c:v>
                </c:pt>
                <c:pt idx="50">
                  <c:v>0.520833333333326</c:v>
                </c:pt>
                <c:pt idx="51">
                  <c:v>0.531249999999992</c:v>
                </c:pt>
                <c:pt idx="52">
                  <c:v>0.541666666666658</c:v>
                </c:pt>
                <c:pt idx="53">
                  <c:v>0.552083333333324</c:v>
                </c:pt>
                <c:pt idx="54">
                  <c:v>0.562499999999991</c:v>
                </c:pt>
                <c:pt idx="55">
                  <c:v>0.572916666666657</c:v>
                </c:pt>
                <c:pt idx="56">
                  <c:v>0.583333333333323</c:v>
                </c:pt>
                <c:pt idx="57">
                  <c:v>0.59374999999999</c:v>
                </c:pt>
                <c:pt idx="58">
                  <c:v>0.604166666666656</c:v>
                </c:pt>
                <c:pt idx="59">
                  <c:v>0.614583333333322</c:v>
                </c:pt>
                <c:pt idx="60">
                  <c:v>0.624999999999988</c:v>
                </c:pt>
                <c:pt idx="61">
                  <c:v>0.635416666666655</c:v>
                </c:pt>
                <c:pt idx="62">
                  <c:v>0.645833333333321</c:v>
                </c:pt>
                <c:pt idx="63">
                  <c:v>0.656249999999987</c:v>
                </c:pt>
                <c:pt idx="64">
                  <c:v>0.666666666666654</c:v>
                </c:pt>
                <c:pt idx="65">
                  <c:v>0.67708333333332</c:v>
                </c:pt>
                <c:pt idx="66">
                  <c:v>0.687499999999986</c:v>
                </c:pt>
                <c:pt idx="67">
                  <c:v>0.697916666666653</c:v>
                </c:pt>
                <c:pt idx="68">
                  <c:v>0.708333333333319</c:v>
                </c:pt>
                <c:pt idx="69">
                  <c:v>0.718749999999985</c:v>
                </c:pt>
                <c:pt idx="70">
                  <c:v>0.729166666666651</c:v>
                </c:pt>
                <c:pt idx="71">
                  <c:v>0.739583333333318</c:v>
                </c:pt>
                <c:pt idx="72">
                  <c:v>0.749999999999984</c:v>
                </c:pt>
                <c:pt idx="73">
                  <c:v>0.76041666666665</c:v>
                </c:pt>
                <c:pt idx="74">
                  <c:v>0.770833333333317</c:v>
                </c:pt>
                <c:pt idx="75">
                  <c:v>0.781249999999983</c:v>
                </c:pt>
                <c:pt idx="76">
                  <c:v>0.791666666666649</c:v>
                </c:pt>
                <c:pt idx="77">
                  <c:v>0.802083333333316</c:v>
                </c:pt>
                <c:pt idx="78">
                  <c:v>0.812499999999982</c:v>
                </c:pt>
                <c:pt idx="79">
                  <c:v>0.822916666666648</c:v>
                </c:pt>
                <c:pt idx="80">
                  <c:v>0.833333333333314</c:v>
                </c:pt>
                <c:pt idx="81">
                  <c:v>0.843749999999981</c:v>
                </c:pt>
                <c:pt idx="82">
                  <c:v>0.854166666666647</c:v>
                </c:pt>
                <c:pt idx="83">
                  <c:v>0.864583333333313</c:v>
                </c:pt>
                <c:pt idx="84">
                  <c:v>0.87499999999998</c:v>
                </c:pt>
                <c:pt idx="85">
                  <c:v>0.885416666666646</c:v>
                </c:pt>
                <c:pt idx="86">
                  <c:v>0.895833333333312</c:v>
                </c:pt>
                <c:pt idx="87">
                  <c:v>0.906249999999978</c:v>
                </c:pt>
                <c:pt idx="88">
                  <c:v>0.916666666666645</c:v>
                </c:pt>
                <c:pt idx="89">
                  <c:v>0.927083333333311</c:v>
                </c:pt>
                <c:pt idx="90">
                  <c:v>0.937499999999977</c:v>
                </c:pt>
                <c:pt idx="91">
                  <c:v>0.947916666666644</c:v>
                </c:pt>
                <c:pt idx="92">
                  <c:v>0.95833333333331</c:v>
                </c:pt>
                <c:pt idx="93">
                  <c:v>0.968749999999976</c:v>
                </c:pt>
                <c:pt idx="94">
                  <c:v>0.979166666666643</c:v>
                </c:pt>
                <c:pt idx="95">
                  <c:v>0.989583333333309</c:v>
                </c:pt>
              </c:numCache>
            </c:numRef>
          </c:cat>
          <c:val>
            <c:numRef>
              <c:f>'HoldingBayOccupancy.csv (2)'!$B$4:$CS$4</c:f>
              <c:numCache>
                <c:formatCode>General</c:formatCode>
                <c:ptCount val="9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8.0</c:v>
                </c:pt>
                <c:pt idx="29">
                  <c:v>8.0</c:v>
                </c:pt>
                <c:pt idx="30">
                  <c:v>8.0</c:v>
                </c:pt>
                <c:pt idx="31">
                  <c:v>8.0</c:v>
                </c:pt>
                <c:pt idx="32">
                  <c:v>0.0</c:v>
                </c:pt>
                <c:pt idx="33">
                  <c:v>1.0</c:v>
                </c:pt>
                <c:pt idx="34">
                  <c:v>1.0</c:v>
                </c:pt>
                <c:pt idx="35">
                  <c:v>2.0</c:v>
                </c:pt>
                <c:pt idx="36">
                  <c:v>3.0</c:v>
                </c:pt>
                <c:pt idx="37">
                  <c:v>4.0</c:v>
                </c:pt>
                <c:pt idx="38">
                  <c:v>4.0</c:v>
                </c:pt>
                <c:pt idx="39">
                  <c:v>5.0</c:v>
                </c:pt>
                <c:pt idx="40">
                  <c:v>6.0</c:v>
                </c:pt>
                <c:pt idx="41">
                  <c:v>6.0</c:v>
                </c:pt>
                <c:pt idx="42">
                  <c:v>7.0</c:v>
                </c:pt>
                <c:pt idx="43">
                  <c:v>7.0</c:v>
                </c:pt>
                <c:pt idx="44">
                  <c:v>7.0</c:v>
                </c:pt>
                <c:pt idx="45">
                  <c:v>8.0</c:v>
                </c:pt>
                <c:pt idx="46">
                  <c:v>9.0</c:v>
                </c:pt>
                <c:pt idx="47">
                  <c:v>9.0</c:v>
                </c:pt>
                <c:pt idx="48">
                  <c:v>9.0</c:v>
                </c:pt>
                <c:pt idx="49">
                  <c:v>10.0</c:v>
                </c:pt>
                <c:pt idx="50">
                  <c:v>10.0</c:v>
                </c:pt>
                <c:pt idx="51">
                  <c:v>10.0</c:v>
                </c:pt>
                <c:pt idx="52">
                  <c:v>11.0</c:v>
                </c:pt>
                <c:pt idx="53">
                  <c:v>12.0</c:v>
                </c:pt>
                <c:pt idx="54">
                  <c:v>12.0</c:v>
                </c:pt>
                <c:pt idx="55">
                  <c:v>12.0</c:v>
                </c:pt>
                <c:pt idx="56">
                  <c:v>12.0</c:v>
                </c:pt>
                <c:pt idx="57">
                  <c:v>12.0</c:v>
                </c:pt>
                <c:pt idx="58">
                  <c:v>12.0</c:v>
                </c:pt>
                <c:pt idx="59">
                  <c:v>12.0</c:v>
                </c:pt>
                <c:pt idx="60">
                  <c:v>12.0</c:v>
                </c:pt>
                <c:pt idx="61">
                  <c:v>12.0</c:v>
                </c:pt>
                <c:pt idx="62">
                  <c:v>12.0</c:v>
                </c:pt>
                <c:pt idx="63">
                  <c:v>12.0</c:v>
                </c:pt>
                <c:pt idx="64">
                  <c:v>12.0</c:v>
                </c:pt>
                <c:pt idx="65">
                  <c:v>12.0</c:v>
                </c:pt>
                <c:pt idx="66">
                  <c:v>11.0</c:v>
                </c:pt>
                <c:pt idx="67">
                  <c:v>11.0</c:v>
                </c:pt>
                <c:pt idx="68">
                  <c:v>10.0</c:v>
                </c:pt>
                <c:pt idx="69">
                  <c:v>10.0</c:v>
                </c:pt>
                <c:pt idx="70">
                  <c:v>9.0</c:v>
                </c:pt>
                <c:pt idx="71">
                  <c:v>10.0</c:v>
                </c:pt>
                <c:pt idx="72">
                  <c:v>10.0</c:v>
                </c:pt>
                <c:pt idx="73">
                  <c:v>12.0</c:v>
                </c:pt>
                <c:pt idx="74">
                  <c:v>12.0</c:v>
                </c:pt>
                <c:pt idx="75">
                  <c:v>11.0</c:v>
                </c:pt>
                <c:pt idx="76">
                  <c:v>10.0</c:v>
                </c:pt>
                <c:pt idx="77">
                  <c:v>9.0</c:v>
                </c:pt>
                <c:pt idx="78">
                  <c:v>9.0</c:v>
                </c:pt>
                <c:pt idx="79">
                  <c:v>8.0</c:v>
                </c:pt>
                <c:pt idx="80">
                  <c:v>8.0</c:v>
                </c:pt>
                <c:pt idx="81">
                  <c:v>7.0</c:v>
                </c:pt>
                <c:pt idx="82">
                  <c:v>6.0</c:v>
                </c:pt>
                <c:pt idx="83">
                  <c:v>6.0</c:v>
                </c:pt>
                <c:pt idx="84">
                  <c:v>6.0</c:v>
                </c:pt>
                <c:pt idx="85">
                  <c:v>5.0</c:v>
                </c:pt>
                <c:pt idx="86">
                  <c:v>4.0</c:v>
                </c:pt>
                <c:pt idx="87">
                  <c:v>3.0</c:v>
                </c:pt>
                <c:pt idx="88">
                  <c:v>3.0</c:v>
                </c:pt>
                <c:pt idx="89">
                  <c:v>3.0</c:v>
                </c:pt>
                <c:pt idx="90">
                  <c:v>3.0</c:v>
                </c:pt>
                <c:pt idx="91">
                  <c:v>2.0</c:v>
                </c:pt>
                <c:pt idx="92">
                  <c:v>2.0</c:v>
                </c:pt>
                <c:pt idx="93">
                  <c:v>2.0</c:v>
                </c:pt>
                <c:pt idx="94">
                  <c:v>2.0</c:v>
                </c:pt>
                <c:pt idx="95">
                  <c:v>2.0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'HoldingBayOccupancy.csv (2)'!$A$5</c:f>
              <c:strCache>
                <c:ptCount val="1"/>
                <c:pt idx="0">
                  <c:v>Quantile50</c:v>
                </c:pt>
              </c:strCache>
            </c:strRef>
          </c:tx>
          <c:marker>
            <c:symbol val="none"/>
          </c:marker>
          <c:cat>
            <c:numRef>
              <c:f>'HoldingBayOccupancy.csv (2)'!$B$1:$CS$1</c:f>
              <c:numCache>
                <c:formatCode>h:mm\ AM/PM</c:formatCode>
                <c:ptCount val="96"/>
                <c:pt idx="0">
                  <c:v>1.06581410364015E-14</c:v>
                </c:pt>
                <c:pt idx="1">
                  <c:v>0.0104166666666767</c:v>
                </c:pt>
                <c:pt idx="2">
                  <c:v>0.0208333333333427</c:v>
                </c:pt>
                <c:pt idx="3">
                  <c:v>0.0312500000000097</c:v>
                </c:pt>
                <c:pt idx="4">
                  <c:v>0.0416666666666757</c:v>
                </c:pt>
                <c:pt idx="5">
                  <c:v>0.0520833333333417</c:v>
                </c:pt>
                <c:pt idx="6">
                  <c:v>0.0625000000000077</c:v>
                </c:pt>
                <c:pt idx="7">
                  <c:v>0.0729166666666747</c:v>
                </c:pt>
                <c:pt idx="8">
                  <c:v>0.0833333333333407</c:v>
                </c:pt>
                <c:pt idx="9">
                  <c:v>0.0937500000000067</c:v>
                </c:pt>
                <c:pt idx="10">
                  <c:v>0.104166666666674</c:v>
                </c:pt>
                <c:pt idx="11">
                  <c:v>0.11458333333334</c:v>
                </c:pt>
                <c:pt idx="12">
                  <c:v>0.125000000000006</c:v>
                </c:pt>
                <c:pt idx="13">
                  <c:v>0.135416666666673</c:v>
                </c:pt>
                <c:pt idx="14">
                  <c:v>0.145833333333339</c:v>
                </c:pt>
                <c:pt idx="15">
                  <c:v>0.156250000000005</c:v>
                </c:pt>
                <c:pt idx="16">
                  <c:v>0.166666666666671</c:v>
                </c:pt>
                <c:pt idx="17">
                  <c:v>0.177083333333338</c:v>
                </c:pt>
                <c:pt idx="18">
                  <c:v>0.187500000000004</c:v>
                </c:pt>
                <c:pt idx="19">
                  <c:v>0.19791666666667</c:v>
                </c:pt>
                <c:pt idx="20">
                  <c:v>0.208333333333336</c:v>
                </c:pt>
                <c:pt idx="21">
                  <c:v>0.218750000000003</c:v>
                </c:pt>
                <c:pt idx="22">
                  <c:v>0.229166666666669</c:v>
                </c:pt>
                <c:pt idx="23">
                  <c:v>0.239583333333335</c:v>
                </c:pt>
                <c:pt idx="24">
                  <c:v>0.250000000000001</c:v>
                </c:pt>
                <c:pt idx="25">
                  <c:v>0.260416666666668</c:v>
                </c:pt>
                <c:pt idx="26">
                  <c:v>0.270833333333334</c:v>
                </c:pt>
                <c:pt idx="27">
                  <c:v>0.28125</c:v>
                </c:pt>
                <c:pt idx="28">
                  <c:v>0.291666666666667</c:v>
                </c:pt>
                <c:pt idx="29">
                  <c:v>0.302083333333333</c:v>
                </c:pt>
                <c:pt idx="30">
                  <c:v>0.3125</c:v>
                </c:pt>
                <c:pt idx="31">
                  <c:v>0.322916666666667</c:v>
                </c:pt>
                <c:pt idx="32">
                  <c:v>0.333333333333333</c:v>
                </c:pt>
                <c:pt idx="33">
                  <c:v>0.343749999999998</c:v>
                </c:pt>
                <c:pt idx="34">
                  <c:v>0.354166666666664</c:v>
                </c:pt>
                <c:pt idx="35">
                  <c:v>0.364583333333331</c:v>
                </c:pt>
                <c:pt idx="36">
                  <c:v>0.374999999999997</c:v>
                </c:pt>
                <c:pt idx="37">
                  <c:v>0.385416666666663</c:v>
                </c:pt>
                <c:pt idx="38">
                  <c:v>0.39583333333333</c:v>
                </c:pt>
                <c:pt idx="39">
                  <c:v>0.406249999999996</c:v>
                </c:pt>
                <c:pt idx="40">
                  <c:v>0.416666666666663</c:v>
                </c:pt>
                <c:pt idx="41">
                  <c:v>0.427083333333329</c:v>
                </c:pt>
                <c:pt idx="42">
                  <c:v>0.437499999999995</c:v>
                </c:pt>
                <c:pt idx="43">
                  <c:v>0.447916666666661</c:v>
                </c:pt>
                <c:pt idx="44">
                  <c:v>0.458333333333328</c:v>
                </c:pt>
                <c:pt idx="45">
                  <c:v>0.468749999999994</c:v>
                </c:pt>
                <c:pt idx="46">
                  <c:v>0.47916666666666</c:v>
                </c:pt>
                <c:pt idx="47">
                  <c:v>0.489583333333327</c:v>
                </c:pt>
                <c:pt idx="48">
                  <c:v>0.499999999999993</c:v>
                </c:pt>
                <c:pt idx="49">
                  <c:v>0.510416666666659</c:v>
                </c:pt>
                <c:pt idx="50">
                  <c:v>0.520833333333326</c:v>
                </c:pt>
                <c:pt idx="51">
                  <c:v>0.531249999999992</c:v>
                </c:pt>
                <c:pt idx="52">
                  <c:v>0.541666666666658</c:v>
                </c:pt>
                <c:pt idx="53">
                  <c:v>0.552083333333324</c:v>
                </c:pt>
                <c:pt idx="54">
                  <c:v>0.562499999999991</c:v>
                </c:pt>
                <c:pt idx="55">
                  <c:v>0.572916666666657</c:v>
                </c:pt>
                <c:pt idx="56">
                  <c:v>0.583333333333323</c:v>
                </c:pt>
                <c:pt idx="57">
                  <c:v>0.59374999999999</c:v>
                </c:pt>
                <c:pt idx="58">
                  <c:v>0.604166666666656</c:v>
                </c:pt>
                <c:pt idx="59">
                  <c:v>0.614583333333322</c:v>
                </c:pt>
                <c:pt idx="60">
                  <c:v>0.624999999999988</c:v>
                </c:pt>
                <c:pt idx="61">
                  <c:v>0.635416666666655</c:v>
                </c:pt>
                <c:pt idx="62">
                  <c:v>0.645833333333321</c:v>
                </c:pt>
                <c:pt idx="63">
                  <c:v>0.656249999999987</c:v>
                </c:pt>
                <c:pt idx="64">
                  <c:v>0.666666666666654</c:v>
                </c:pt>
                <c:pt idx="65">
                  <c:v>0.67708333333332</c:v>
                </c:pt>
                <c:pt idx="66">
                  <c:v>0.687499999999986</c:v>
                </c:pt>
                <c:pt idx="67">
                  <c:v>0.697916666666653</c:v>
                </c:pt>
                <c:pt idx="68">
                  <c:v>0.708333333333319</c:v>
                </c:pt>
                <c:pt idx="69">
                  <c:v>0.718749999999985</c:v>
                </c:pt>
                <c:pt idx="70">
                  <c:v>0.729166666666651</c:v>
                </c:pt>
                <c:pt idx="71">
                  <c:v>0.739583333333318</c:v>
                </c:pt>
                <c:pt idx="72">
                  <c:v>0.749999999999984</c:v>
                </c:pt>
                <c:pt idx="73">
                  <c:v>0.76041666666665</c:v>
                </c:pt>
                <c:pt idx="74">
                  <c:v>0.770833333333317</c:v>
                </c:pt>
                <c:pt idx="75">
                  <c:v>0.781249999999983</c:v>
                </c:pt>
                <c:pt idx="76">
                  <c:v>0.791666666666649</c:v>
                </c:pt>
                <c:pt idx="77">
                  <c:v>0.802083333333316</c:v>
                </c:pt>
                <c:pt idx="78">
                  <c:v>0.812499999999982</c:v>
                </c:pt>
                <c:pt idx="79">
                  <c:v>0.822916666666648</c:v>
                </c:pt>
                <c:pt idx="80">
                  <c:v>0.833333333333314</c:v>
                </c:pt>
                <c:pt idx="81">
                  <c:v>0.843749999999981</c:v>
                </c:pt>
                <c:pt idx="82">
                  <c:v>0.854166666666647</c:v>
                </c:pt>
                <c:pt idx="83">
                  <c:v>0.864583333333313</c:v>
                </c:pt>
                <c:pt idx="84">
                  <c:v>0.87499999999998</c:v>
                </c:pt>
                <c:pt idx="85">
                  <c:v>0.885416666666646</c:v>
                </c:pt>
                <c:pt idx="86">
                  <c:v>0.895833333333312</c:v>
                </c:pt>
                <c:pt idx="87">
                  <c:v>0.906249999999978</c:v>
                </c:pt>
                <c:pt idx="88">
                  <c:v>0.916666666666645</c:v>
                </c:pt>
                <c:pt idx="89">
                  <c:v>0.927083333333311</c:v>
                </c:pt>
                <c:pt idx="90">
                  <c:v>0.937499999999977</c:v>
                </c:pt>
                <c:pt idx="91">
                  <c:v>0.947916666666644</c:v>
                </c:pt>
                <c:pt idx="92">
                  <c:v>0.95833333333331</c:v>
                </c:pt>
                <c:pt idx="93">
                  <c:v>0.968749999999976</c:v>
                </c:pt>
                <c:pt idx="94">
                  <c:v>0.979166666666643</c:v>
                </c:pt>
                <c:pt idx="95">
                  <c:v>0.989583333333309</c:v>
                </c:pt>
              </c:numCache>
            </c:numRef>
          </c:cat>
          <c:val>
            <c:numRef>
              <c:f>'HoldingBayOccupancy.csv (2)'!$B$5:$CS$5</c:f>
              <c:numCache>
                <c:formatCode>General</c:formatCode>
                <c:ptCount val="9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8.0</c:v>
                </c:pt>
                <c:pt idx="29">
                  <c:v>8.0</c:v>
                </c:pt>
                <c:pt idx="30">
                  <c:v>8.0</c:v>
                </c:pt>
                <c:pt idx="31">
                  <c:v>8.0</c:v>
                </c:pt>
                <c:pt idx="32">
                  <c:v>0.0</c:v>
                </c:pt>
                <c:pt idx="33">
                  <c:v>0.0</c:v>
                </c:pt>
                <c:pt idx="34">
                  <c:v>1.0</c:v>
                </c:pt>
                <c:pt idx="35">
                  <c:v>1.0</c:v>
                </c:pt>
                <c:pt idx="36">
                  <c:v>2.0</c:v>
                </c:pt>
                <c:pt idx="37">
                  <c:v>3.0</c:v>
                </c:pt>
                <c:pt idx="38">
                  <c:v>4.0</c:v>
                </c:pt>
                <c:pt idx="39">
                  <c:v>4.0</c:v>
                </c:pt>
                <c:pt idx="40">
                  <c:v>5.0</c:v>
                </c:pt>
                <c:pt idx="41">
                  <c:v>5.0</c:v>
                </c:pt>
                <c:pt idx="42">
                  <c:v>5.0</c:v>
                </c:pt>
                <c:pt idx="43">
                  <c:v>6.0</c:v>
                </c:pt>
                <c:pt idx="44">
                  <c:v>6.0</c:v>
                </c:pt>
                <c:pt idx="45">
                  <c:v>7.0</c:v>
                </c:pt>
                <c:pt idx="46">
                  <c:v>7.0</c:v>
                </c:pt>
                <c:pt idx="47">
                  <c:v>7.0</c:v>
                </c:pt>
                <c:pt idx="48">
                  <c:v>7.0</c:v>
                </c:pt>
                <c:pt idx="49">
                  <c:v>8.0</c:v>
                </c:pt>
                <c:pt idx="50">
                  <c:v>9.0</c:v>
                </c:pt>
                <c:pt idx="51">
                  <c:v>9.0</c:v>
                </c:pt>
                <c:pt idx="52">
                  <c:v>9.0</c:v>
                </c:pt>
                <c:pt idx="53">
                  <c:v>10.0</c:v>
                </c:pt>
                <c:pt idx="54">
                  <c:v>10.0</c:v>
                </c:pt>
                <c:pt idx="55">
                  <c:v>10.0</c:v>
                </c:pt>
                <c:pt idx="56">
                  <c:v>10.0</c:v>
                </c:pt>
                <c:pt idx="57">
                  <c:v>10.0</c:v>
                </c:pt>
                <c:pt idx="58">
                  <c:v>10.0</c:v>
                </c:pt>
                <c:pt idx="59">
                  <c:v>11.0</c:v>
                </c:pt>
                <c:pt idx="60">
                  <c:v>11.0</c:v>
                </c:pt>
                <c:pt idx="61">
                  <c:v>10.0</c:v>
                </c:pt>
                <c:pt idx="62">
                  <c:v>10.0</c:v>
                </c:pt>
                <c:pt idx="63">
                  <c:v>10.0</c:v>
                </c:pt>
                <c:pt idx="64">
                  <c:v>10.0</c:v>
                </c:pt>
                <c:pt idx="65">
                  <c:v>10.0</c:v>
                </c:pt>
                <c:pt idx="66">
                  <c:v>10.0</c:v>
                </c:pt>
                <c:pt idx="67">
                  <c:v>9.0</c:v>
                </c:pt>
                <c:pt idx="68">
                  <c:v>9.0</c:v>
                </c:pt>
                <c:pt idx="69">
                  <c:v>7.0</c:v>
                </c:pt>
                <c:pt idx="70">
                  <c:v>8.0</c:v>
                </c:pt>
                <c:pt idx="71">
                  <c:v>8.0</c:v>
                </c:pt>
                <c:pt idx="72">
                  <c:v>8.0</c:v>
                </c:pt>
                <c:pt idx="73">
                  <c:v>9.0</c:v>
                </c:pt>
                <c:pt idx="74">
                  <c:v>10.0</c:v>
                </c:pt>
                <c:pt idx="75">
                  <c:v>9.0</c:v>
                </c:pt>
                <c:pt idx="76">
                  <c:v>8.0</c:v>
                </c:pt>
                <c:pt idx="77">
                  <c:v>7.0</c:v>
                </c:pt>
                <c:pt idx="78">
                  <c:v>7.0</c:v>
                </c:pt>
                <c:pt idx="79">
                  <c:v>6.0</c:v>
                </c:pt>
                <c:pt idx="80">
                  <c:v>6.0</c:v>
                </c:pt>
                <c:pt idx="81">
                  <c:v>6.0</c:v>
                </c:pt>
                <c:pt idx="82">
                  <c:v>5.0</c:v>
                </c:pt>
                <c:pt idx="83">
                  <c:v>5.0</c:v>
                </c:pt>
                <c:pt idx="84">
                  <c:v>4.0</c:v>
                </c:pt>
                <c:pt idx="85">
                  <c:v>4.0</c:v>
                </c:pt>
                <c:pt idx="86">
                  <c:v>3.0</c:v>
                </c:pt>
                <c:pt idx="87">
                  <c:v>2.0</c:v>
                </c:pt>
                <c:pt idx="88">
                  <c:v>2.0</c:v>
                </c:pt>
                <c:pt idx="89">
                  <c:v>2.0</c:v>
                </c:pt>
                <c:pt idx="90">
                  <c:v>2.0</c:v>
                </c:pt>
                <c:pt idx="91">
                  <c:v>2.0</c:v>
                </c:pt>
                <c:pt idx="92">
                  <c:v>1.0</c:v>
                </c:pt>
                <c:pt idx="93">
                  <c:v>1.0</c:v>
                </c:pt>
                <c:pt idx="94">
                  <c:v>1.0</c:v>
                </c:pt>
                <c:pt idx="95">
                  <c:v>1.0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'HoldingBayOccupancy.csv (2)'!$A$6</c:f>
              <c:strCache>
                <c:ptCount val="1"/>
                <c:pt idx="0">
                  <c:v>mean</c:v>
                </c:pt>
              </c:strCache>
            </c:strRef>
          </c:tx>
          <c:marker>
            <c:symbol val="none"/>
          </c:marker>
          <c:cat>
            <c:numRef>
              <c:f>'HoldingBayOccupancy.csv (2)'!$B$1:$CS$1</c:f>
              <c:numCache>
                <c:formatCode>h:mm\ AM/PM</c:formatCode>
                <c:ptCount val="96"/>
                <c:pt idx="0">
                  <c:v>1.06581410364015E-14</c:v>
                </c:pt>
                <c:pt idx="1">
                  <c:v>0.0104166666666767</c:v>
                </c:pt>
                <c:pt idx="2">
                  <c:v>0.0208333333333427</c:v>
                </c:pt>
                <c:pt idx="3">
                  <c:v>0.0312500000000097</c:v>
                </c:pt>
                <c:pt idx="4">
                  <c:v>0.0416666666666757</c:v>
                </c:pt>
                <c:pt idx="5">
                  <c:v>0.0520833333333417</c:v>
                </c:pt>
                <c:pt idx="6">
                  <c:v>0.0625000000000077</c:v>
                </c:pt>
                <c:pt idx="7">
                  <c:v>0.0729166666666747</c:v>
                </c:pt>
                <c:pt idx="8">
                  <c:v>0.0833333333333407</c:v>
                </c:pt>
                <c:pt idx="9">
                  <c:v>0.0937500000000067</c:v>
                </c:pt>
                <c:pt idx="10">
                  <c:v>0.104166666666674</c:v>
                </c:pt>
                <c:pt idx="11">
                  <c:v>0.11458333333334</c:v>
                </c:pt>
                <c:pt idx="12">
                  <c:v>0.125000000000006</c:v>
                </c:pt>
                <c:pt idx="13">
                  <c:v>0.135416666666673</c:v>
                </c:pt>
                <c:pt idx="14">
                  <c:v>0.145833333333339</c:v>
                </c:pt>
                <c:pt idx="15">
                  <c:v>0.156250000000005</c:v>
                </c:pt>
                <c:pt idx="16">
                  <c:v>0.166666666666671</c:v>
                </c:pt>
                <c:pt idx="17">
                  <c:v>0.177083333333338</c:v>
                </c:pt>
                <c:pt idx="18">
                  <c:v>0.187500000000004</c:v>
                </c:pt>
                <c:pt idx="19">
                  <c:v>0.19791666666667</c:v>
                </c:pt>
                <c:pt idx="20">
                  <c:v>0.208333333333336</c:v>
                </c:pt>
                <c:pt idx="21">
                  <c:v>0.218750000000003</c:v>
                </c:pt>
                <c:pt idx="22">
                  <c:v>0.229166666666669</c:v>
                </c:pt>
                <c:pt idx="23">
                  <c:v>0.239583333333335</c:v>
                </c:pt>
                <c:pt idx="24">
                  <c:v>0.250000000000001</c:v>
                </c:pt>
                <c:pt idx="25">
                  <c:v>0.260416666666668</c:v>
                </c:pt>
                <c:pt idx="26">
                  <c:v>0.270833333333334</c:v>
                </c:pt>
                <c:pt idx="27">
                  <c:v>0.28125</c:v>
                </c:pt>
                <c:pt idx="28">
                  <c:v>0.291666666666667</c:v>
                </c:pt>
                <c:pt idx="29">
                  <c:v>0.302083333333333</c:v>
                </c:pt>
                <c:pt idx="30">
                  <c:v>0.3125</c:v>
                </c:pt>
                <c:pt idx="31">
                  <c:v>0.322916666666667</c:v>
                </c:pt>
                <c:pt idx="32">
                  <c:v>0.333333333333333</c:v>
                </c:pt>
                <c:pt idx="33">
                  <c:v>0.343749999999998</c:v>
                </c:pt>
                <c:pt idx="34">
                  <c:v>0.354166666666664</c:v>
                </c:pt>
                <c:pt idx="35">
                  <c:v>0.364583333333331</c:v>
                </c:pt>
                <c:pt idx="36">
                  <c:v>0.374999999999997</c:v>
                </c:pt>
                <c:pt idx="37">
                  <c:v>0.385416666666663</c:v>
                </c:pt>
                <c:pt idx="38">
                  <c:v>0.39583333333333</c:v>
                </c:pt>
                <c:pt idx="39">
                  <c:v>0.406249999999996</c:v>
                </c:pt>
                <c:pt idx="40">
                  <c:v>0.416666666666663</c:v>
                </c:pt>
                <c:pt idx="41">
                  <c:v>0.427083333333329</c:v>
                </c:pt>
                <c:pt idx="42">
                  <c:v>0.437499999999995</c:v>
                </c:pt>
                <c:pt idx="43">
                  <c:v>0.447916666666661</c:v>
                </c:pt>
                <c:pt idx="44">
                  <c:v>0.458333333333328</c:v>
                </c:pt>
                <c:pt idx="45">
                  <c:v>0.468749999999994</c:v>
                </c:pt>
                <c:pt idx="46">
                  <c:v>0.47916666666666</c:v>
                </c:pt>
                <c:pt idx="47">
                  <c:v>0.489583333333327</c:v>
                </c:pt>
                <c:pt idx="48">
                  <c:v>0.499999999999993</c:v>
                </c:pt>
                <c:pt idx="49">
                  <c:v>0.510416666666659</c:v>
                </c:pt>
                <c:pt idx="50">
                  <c:v>0.520833333333326</c:v>
                </c:pt>
                <c:pt idx="51">
                  <c:v>0.531249999999992</c:v>
                </c:pt>
                <c:pt idx="52">
                  <c:v>0.541666666666658</c:v>
                </c:pt>
                <c:pt idx="53">
                  <c:v>0.552083333333324</c:v>
                </c:pt>
                <c:pt idx="54">
                  <c:v>0.562499999999991</c:v>
                </c:pt>
                <c:pt idx="55">
                  <c:v>0.572916666666657</c:v>
                </c:pt>
                <c:pt idx="56">
                  <c:v>0.583333333333323</c:v>
                </c:pt>
                <c:pt idx="57">
                  <c:v>0.59374999999999</c:v>
                </c:pt>
                <c:pt idx="58">
                  <c:v>0.604166666666656</c:v>
                </c:pt>
                <c:pt idx="59">
                  <c:v>0.614583333333322</c:v>
                </c:pt>
                <c:pt idx="60">
                  <c:v>0.624999999999988</c:v>
                </c:pt>
                <c:pt idx="61">
                  <c:v>0.635416666666655</c:v>
                </c:pt>
                <c:pt idx="62">
                  <c:v>0.645833333333321</c:v>
                </c:pt>
                <c:pt idx="63">
                  <c:v>0.656249999999987</c:v>
                </c:pt>
                <c:pt idx="64">
                  <c:v>0.666666666666654</c:v>
                </c:pt>
                <c:pt idx="65">
                  <c:v>0.67708333333332</c:v>
                </c:pt>
                <c:pt idx="66">
                  <c:v>0.687499999999986</c:v>
                </c:pt>
                <c:pt idx="67">
                  <c:v>0.697916666666653</c:v>
                </c:pt>
                <c:pt idx="68">
                  <c:v>0.708333333333319</c:v>
                </c:pt>
                <c:pt idx="69">
                  <c:v>0.718749999999985</c:v>
                </c:pt>
                <c:pt idx="70">
                  <c:v>0.729166666666651</c:v>
                </c:pt>
                <c:pt idx="71">
                  <c:v>0.739583333333318</c:v>
                </c:pt>
                <c:pt idx="72">
                  <c:v>0.749999999999984</c:v>
                </c:pt>
                <c:pt idx="73">
                  <c:v>0.76041666666665</c:v>
                </c:pt>
                <c:pt idx="74">
                  <c:v>0.770833333333317</c:v>
                </c:pt>
                <c:pt idx="75">
                  <c:v>0.781249999999983</c:v>
                </c:pt>
                <c:pt idx="76">
                  <c:v>0.791666666666649</c:v>
                </c:pt>
                <c:pt idx="77">
                  <c:v>0.802083333333316</c:v>
                </c:pt>
                <c:pt idx="78">
                  <c:v>0.812499999999982</c:v>
                </c:pt>
                <c:pt idx="79">
                  <c:v>0.822916666666648</c:v>
                </c:pt>
                <c:pt idx="80">
                  <c:v>0.833333333333314</c:v>
                </c:pt>
                <c:pt idx="81">
                  <c:v>0.843749999999981</c:v>
                </c:pt>
                <c:pt idx="82">
                  <c:v>0.854166666666647</c:v>
                </c:pt>
                <c:pt idx="83">
                  <c:v>0.864583333333313</c:v>
                </c:pt>
                <c:pt idx="84">
                  <c:v>0.87499999999998</c:v>
                </c:pt>
                <c:pt idx="85">
                  <c:v>0.885416666666646</c:v>
                </c:pt>
                <c:pt idx="86">
                  <c:v>0.895833333333312</c:v>
                </c:pt>
                <c:pt idx="87">
                  <c:v>0.906249999999978</c:v>
                </c:pt>
                <c:pt idx="88">
                  <c:v>0.916666666666645</c:v>
                </c:pt>
                <c:pt idx="89">
                  <c:v>0.927083333333311</c:v>
                </c:pt>
                <c:pt idx="90">
                  <c:v>0.937499999999977</c:v>
                </c:pt>
                <c:pt idx="91">
                  <c:v>0.947916666666644</c:v>
                </c:pt>
                <c:pt idx="92">
                  <c:v>0.95833333333331</c:v>
                </c:pt>
                <c:pt idx="93">
                  <c:v>0.968749999999976</c:v>
                </c:pt>
                <c:pt idx="94">
                  <c:v>0.979166666666643</c:v>
                </c:pt>
                <c:pt idx="95">
                  <c:v>0.989583333333309</c:v>
                </c:pt>
              </c:numCache>
            </c:numRef>
          </c:cat>
          <c:val>
            <c:numRef>
              <c:f>'HoldingBayOccupancy.csv (2)'!$B$6:$CS$6</c:f>
              <c:numCache>
                <c:formatCode>General</c:formatCode>
                <c:ptCount val="9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7.08</c:v>
                </c:pt>
                <c:pt idx="29">
                  <c:v>7.08</c:v>
                </c:pt>
                <c:pt idx="30">
                  <c:v>7.08</c:v>
                </c:pt>
                <c:pt idx="31">
                  <c:v>7.096</c:v>
                </c:pt>
                <c:pt idx="32">
                  <c:v>0.088</c:v>
                </c:pt>
                <c:pt idx="33">
                  <c:v>0.4</c:v>
                </c:pt>
                <c:pt idx="34">
                  <c:v>0.912</c:v>
                </c:pt>
                <c:pt idx="35">
                  <c:v>1.496</c:v>
                </c:pt>
                <c:pt idx="36">
                  <c:v>2.08</c:v>
                </c:pt>
                <c:pt idx="37">
                  <c:v>2.896</c:v>
                </c:pt>
                <c:pt idx="38">
                  <c:v>3.616</c:v>
                </c:pt>
                <c:pt idx="39">
                  <c:v>4.192</c:v>
                </c:pt>
                <c:pt idx="40">
                  <c:v>4.608</c:v>
                </c:pt>
                <c:pt idx="41">
                  <c:v>5.104</c:v>
                </c:pt>
                <c:pt idx="42">
                  <c:v>5.464</c:v>
                </c:pt>
                <c:pt idx="43">
                  <c:v>5.896</c:v>
                </c:pt>
                <c:pt idx="44">
                  <c:v>6.2</c:v>
                </c:pt>
                <c:pt idx="45">
                  <c:v>6.576</c:v>
                </c:pt>
                <c:pt idx="46">
                  <c:v>6.944</c:v>
                </c:pt>
                <c:pt idx="47">
                  <c:v>7.176</c:v>
                </c:pt>
                <c:pt idx="48">
                  <c:v>7.576</c:v>
                </c:pt>
                <c:pt idx="49">
                  <c:v>8.08</c:v>
                </c:pt>
                <c:pt idx="50">
                  <c:v>8.528</c:v>
                </c:pt>
                <c:pt idx="51">
                  <c:v>8.68</c:v>
                </c:pt>
                <c:pt idx="52">
                  <c:v>9.048</c:v>
                </c:pt>
                <c:pt idx="53">
                  <c:v>9.544</c:v>
                </c:pt>
                <c:pt idx="54">
                  <c:v>9.888</c:v>
                </c:pt>
                <c:pt idx="55">
                  <c:v>9.992</c:v>
                </c:pt>
                <c:pt idx="56">
                  <c:v>10.088</c:v>
                </c:pt>
                <c:pt idx="57">
                  <c:v>10.248</c:v>
                </c:pt>
                <c:pt idx="58">
                  <c:v>10.216</c:v>
                </c:pt>
                <c:pt idx="59">
                  <c:v>10.264</c:v>
                </c:pt>
                <c:pt idx="60">
                  <c:v>10.12</c:v>
                </c:pt>
                <c:pt idx="61">
                  <c:v>10.208</c:v>
                </c:pt>
                <c:pt idx="62">
                  <c:v>10.32</c:v>
                </c:pt>
                <c:pt idx="63">
                  <c:v>10.296</c:v>
                </c:pt>
                <c:pt idx="64">
                  <c:v>10.384</c:v>
                </c:pt>
                <c:pt idx="65">
                  <c:v>10.12</c:v>
                </c:pt>
                <c:pt idx="66">
                  <c:v>9.528</c:v>
                </c:pt>
                <c:pt idx="67">
                  <c:v>8.904</c:v>
                </c:pt>
                <c:pt idx="68">
                  <c:v>8.416</c:v>
                </c:pt>
                <c:pt idx="69">
                  <c:v>7.92</c:v>
                </c:pt>
                <c:pt idx="70">
                  <c:v>7.784</c:v>
                </c:pt>
                <c:pt idx="71">
                  <c:v>7.896</c:v>
                </c:pt>
                <c:pt idx="72">
                  <c:v>8.192</c:v>
                </c:pt>
                <c:pt idx="73">
                  <c:v>9.264</c:v>
                </c:pt>
                <c:pt idx="74">
                  <c:v>9.52</c:v>
                </c:pt>
                <c:pt idx="75">
                  <c:v>8.712</c:v>
                </c:pt>
                <c:pt idx="76">
                  <c:v>7.864</c:v>
                </c:pt>
                <c:pt idx="77">
                  <c:v>7.304</c:v>
                </c:pt>
                <c:pt idx="78">
                  <c:v>6.712</c:v>
                </c:pt>
                <c:pt idx="79">
                  <c:v>6.24</c:v>
                </c:pt>
                <c:pt idx="80">
                  <c:v>5.792</c:v>
                </c:pt>
                <c:pt idx="81">
                  <c:v>5.312</c:v>
                </c:pt>
                <c:pt idx="82">
                  <c:v>4.96</c:v>
                </c:pt>
                <c:pt idx="83">
                  <c:v>4.584</c:v>
                </c:pt>
                <c:pt idx="84">
                  <c:v>4.144</c:v>
                </c:pt>
                <c:pt idx="85">
                  <c:v>3.616</c:v>
                </c:pt>
                <c:pt idx="86">
                  <c:v>2.936</c:v>
                </c:pt>
                <c:pt idx="87">
                  <c:v>2.416</c:v>
                </c:pt>
                <c:pt idx="88">
                  <c:v>2.144</c:v>
                </c:pt>
                <c:pt idx="89">
                  <c:v>2.008</c:v>
                </c:pt>
                <c:pt idx="90">
                  <c:v>1.856</c:v>
                </c:pt>
                <c:pt idx="91">
                  <c:v>1.616</c:v>
                </c:pt>
                <c:pt idx="92">
                  <c:v>1.4</c:v>
                </c:pt>
                <c:pt idx="93">
                  <c:v>1.224</c:v>
                </c:pt>
                <c:pt idx="94">
                  <c:v>1.104</c:v>
                </c:pt>
                <c:pt idx="95">
                  <c:v>1.008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'HoldingBayOccupancy.csv (2)'!$A$7</c:f>
              <c:strCache>
                <c:ptCount val="1"/>
                <c:pt idx="0">
                  <c:v>Quantile25</c:v>
                </c:pt>
              </c:strCache>
            </c:strRef>
          </c:tx>
          <c:marker>
            <c:symbol val="none"/>
          </c:marker>
          <c:cat>
            <c:numRef>
              <c:f>'HoldingBayOccupancy.csv (2)'!$B$1:$CS$1</c:f>
              <c:numCache>
                <c:formatCode>h:mm\ AM/PM</c:formatCode>
                <c:ptCount val="96"/>
                <c:pt idx="0">
                  <c:v>1.06581410364015E-14</c:v>
                </c:pt>
                <c:pt idx="1">
                  <c:v>0.0104166666666767</c:v>
                </c:pt>
                <c:pt idx="2">
                  <c:v>0.0208333333333427</c:v>
                </c:pt>
                <c:pt idx="3">
                  <c:v>0.0312500000000097</c:v>
                </c:pt>
                <c:pt idx="4">
                  <c:v>0.0416666666666757</c:v>
                </c:pt>
                <c:pt idx="5">
                  <c:v>0.0520833333333417</c:v>
                </c:pt>
                <c:pt idx="6">
                  <c:v>0.0625000000000077</c:v>
                </c:pt>
                <c:pt idx="7">
                  <c:v>0.0729166666666747</c:v>
                </c:pt>
                <c:pt idx="8">
                  <c:v>0.0833333333333407</c:v>
                </c:pt>
                <c:pt idx="9">
                  <c:v>0.0937500000000067</c:v>
                </c:pt>
                <c:pt idx="10">
                  <c:v>0.104166666666674</c:v>
                </c:pt>
                <c:pt idx="11">
                  <c:v>0.11458333333334</c:v>
                </c:pt>
                <c:pt idx="12">
                  <c:v>0.125000000000006</c:v>
                </c:pt>
                <c:pt idx="13">
                  <c:v>0.135416666666673</c:v>
                </c:pt>
                <c:pt idx="14">
                  <c:v>0.145833333333339</c:v>
                </c:pt>
                <c:pt idx="15">
                  <c:v>0.156250000000005</c:v>
                </c:pt>
                <c:pt idx="16">
                  <c:v>0.166666666666671</c:v>
                </c:pt>
                <c:pt idx="17">
                  <c:v>0.177083333333338</c:v>
                </c:pt>
                <c:pt idx="18">
                  <c:v>0.187500000000004</c:v>
                </c:pt>
                <c:pt idx="19">
                  <c:v>0.19791666666667</c:v>
                </c:pt>
                <c:pt idx="20">
                  <c:v>0.208333333333336</c:v>
                </c:pt>
                <c:pt idx="21">
                  <c:v>0.218750000000003</c:v>
                </c:pt>
                <c:pt idx="22">
                  <c:v>0.229166666666669</c:v>
                </c:pt>
                <c:pt idx="23">
                  <c:v>0.239583333333335</c:v>
                </c:pt>
                <c:pt idx="24">
                  <c:v>0.250000000000001</c:v>
                </c:pt>
                <c:pt idx="25">
                  <c:v>0.260416666666668</c:v>
                </c:pt>
                <c:pt idx="26">
                  <c:v>0.270833333333334</c:v>
                </c:pt>
                <c:pt idx="27">
                  <c:v>0.28125</c:v>
                </c:pt>
                <c:pt idx="28">
                  <c:v>0.291666666666667</c:v>
                </c:pt>
                <c:pt idx="29">
                  <c:v>0.302083333333333</c:v>
                </c:pt>
                <c:pt idx="30">
                  <c:v>0.3125</c:v>
                </c:pt>
                <c:pt idx="31">
                  <c:v>0.322916666666667</c:v>
                </c:pt>
                <c:pt idx="32">
                  <c:v>0.333333333333333</c:v>
                </c:pt>
                <c:pt idx="33">
                  <c:v>0.343749999999998</c:v>
                </c:pt>
                <c:pt idx="34">
                  <c:v>0.354166666666664</c:v>
                </c:pt>
                <c:pt idx="35">
                  <c:v>0.364583333333331</c:v>
                </c:pt>
                <c:pt idx="36">
                  <c:v>0.374999999999997</c:v>
                </c:pt>
                <c:pt idx="37">
                  <c:v>0.385416666666663</c:v>
                </c:pt>
                <c:pt idx="38">
                  <c:v>0.39583333333333</c:v>
                </c:pt>
                <c:pt idx="39">
                  <c:v>0.406249999999996</c:v>
                </c:pt>
                <c:pt idx="40">
                  <c:v>0.416666666666663</c:v>
                </c:pt>
                <c:pt idx="41">
                  <c:v>0.427083333333329</c:v>
                </c:pt>
                <c:pt idx="42">
                  <c:v>0.437499999999995</c:v>
                </c:pt>
                <c:pt idx="43">
                  <c:v>0.447916666666661</c:v>
                </c:pt>
                <c:pt idx="44">
                  <c:v>0.458333333333328</c:v>
                </c:pt>
                <c:pt idx="45">
                  <c:v>0.468749999999994</c:v>
                </c:pt>
                <c:pt idx="46">
                  <c:v>0.47916666666666</c:v>
                </c:pt>
                <c:pt idx="47">
                  <c:v>0.489583333333327</c:v>
                </c:pt>
                <c:pt idx="48">
                  <c:v>0.499999999999993</c:v>
                </c:pt>
                <c:pt idx="49">
                  <c:v>0.510416666666659</c:v>
                </c:pt>
                <c:pt idx="50">
                  <c:v>0.520833333333326</c:v>
                </c:pt>
                <c:pt idx="51">
                  <c:v>0.531249999999992</c:v>
                </c:pt>
                <c:pt idx="52">
                  <c:v>0.541666666666658</c:v>
                </c:pt>
                <c:pt idx="53">
                  <c:v>0.552083333333324</c:v>
                </c:pt>
                <c:pt idx="54">
                  <c:v>0.562499999999991</c:v>
                </c:pt>
                <c:pt idx="55">
                  <c:v>0.572916666666657</c:v>
                </c:pt>
                <c:pt idx="56">
                  <c:v>0.583333333333323</c:v>
                </c:pt>
                <c:pt idx="57">
                  <c:v>0.59374999999999</c:v>
                </c:pt>
                <c:pt idx="58">
                  <c:v>0.604166666666656</c:v>
                </c:pt>
                <c:pt idx="59">
                  <c:v>0.614583333333322</c:v>
                </c:pt>
                <c:pt idx="60">
                  <c:v>0.624999999999988</c:v>
                </c:pt>
                <c:pt idx="61">
                  <c:v>0.635416666666655</c:v>
                </c:pt>
                <c:pt idx="62">
                  <c:v>0.645833333333321</c:v>
                </c:pt>
                <c:pt idx="63">
                  <c:v>0.656249999999987</c:v>
                </c:pt>
                <c:pt idx="64">
                  <c:v>0.666666666666654</c:v>
                </c:pt>
                <c:pt idx="65">
                  <c:v>0.67708333333332</c:v>
                </c:pt>
                <c:pt idx="66">
                  <c:v>0.687499999999986</c:v>
                </c:pt>
                <c:pt idx="67">
                  <c:v>0.697916666666653</c:v>
                </c:pt>
                <c:pt idx="68">
                  <c:v>0.708333333333319</c:v>
                </c:pt>
                <c:pt idx="69">
                  <c:v>0.718749999999985</c:v>
                </c:pt>
                <c:pt idx="70">
                  <c:v>0.729166666666651</c:v>
                </c:pt>
                <c:pt idx="71">
                  <c:v>0.739583333333318</c:v>
                </c:pt>
                <c:pt idx="72">
                  <c:v>0.749999999999984</c:v>
                </c:pt>
                <c:pt idx="73">
                  <c:v>0.76041666666665</c:v>
                </c:pt>
                <c:pt idx="74">
                  <c:v>0.770833333333317</c:v>
                </c:pt>
                <c:pt idx="75">
                  <c:v>0.781249999999983</c:v>
                </c:pt>
                <c:pt idx="76">
                  <c:v>0.791666666666649</c:v>
                </c:pt>
                <c:pt idx="77">
                  <c:v>0.802083333333316</c:v>
                </c:pt>
                <c:pt idx="78">
                  <c:v>0.812499999999982</c:v>
                </c:pt>
                <c:pt idx="79">
                  <c:v>0.822916666666648</c:v>
                </c:pt>
                <c:pt idx="80">
                  <c:v>0.833333333333314</c:v>
                </c:pt>
                <c:pt idx="81">
                  <c:v>0.843749999999981</c:v>
                </c:pt>
                <c:pt idx="82">
                  <c:v>0.854166666666647</c:v>
                </c:pt>
                <c:pt idx="83">
                  <c:v>0.864583333333313</c:v>
                </c:pt>
                <c:pt idx="84">
                  <c:v>0.87499999999998</c:v>
                </c:pt>
                <c:pt idx="85">
                  <c:v>0.885416666666646</c:v>
                </c:pt>
                <c:pt idx="86">
                  <c:v>0.895833333333312</c:v>
                </c:pt>
                <c:pt idx="87">
                  <c:v>0.906249999999978</c:v>
                </c:pt>
                <c:pt idx="88">
                  <c:v>0.916666666666645</c:v>
                </c:pt>
                <c:pt idx="89">
                  <c:v>0.927083333333311</c:v>
                </c:pt>
                <c:pt idx="90">
                  <c:v>0.937499999999977</c:v>
                </c:pt>
                <c:pt idx="91">
                  <c:v>0.947916666666644</c:v>
                </c:pt>
                <c:pt idx="92">
                  <c:v>0.95833333333331</c:v>
                </c:pt>
                <c:pt idx="93">
                  <c:v>0.968749999999976</c:v>
                </c:pt>
                <c:pt idx="94">
                  <c:v>0.979166666666643</c:v>
                </c:pt>
                <c:pt idx="95">
                  <c:v>0.989583333333309</c:v>
                </c:pt>
              </c:numCache>
            </c:numRef>
          </c:cat>
          <c:val>
            <c:numRef>
              <c:f>'HoldingBayOccupancy.csv (2)'!$B$7:$CS$7</c:f>
              <c:numCache>
                <c:formatCode>General</c:formatCode>
                <c:ptCount val="9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7.0</c:v>
                </c:pt>
                <c:pt idx="29">
                  <c:v>7.0</c:v>
                </c:pt>
                <c:pt idx="30">
                  <c:v>7.0</c:v>
                </c:pt>
                <c:pt idx="31">
                  <c:v>7.0</c:v>
                </c:pt>
                <c:pt idx="32">
                  <c:v>0.0</c:v>
                </c:pt>
                <c:pt idx="33">
                  <c:v>0.0</c:v>
                </c:pt>
                <c:pt idx="34">
                  <c:v>1.0</c:v>
                </c:pt>
                <c:pt idx="35">
                  <c:v>1.0</c:v>
                </c:pt>
                <c:pt idx="36">
                  <c:v>1.0</c:v>
                </c:pt>
                <c:pt idx="37">
                  <c:v>2.0</c:v>
                </c:pt>
                <c:pt idx="38">
                  <c:v>3.0</c:v>
                </c:pt>
                <c:pt idx="39">
                  <c:v>3.0</c:v>
                </c:pt>
                <c:pt idx="40">
                  <c:v>4.0</c:v>
                </c:pt>
                <c:pt idx="41">
                  <c:v>4.0</c:v>
                </c:pt>
                <c:pt idx="42">
                  <c:v>4.0</c:v>
                </c:pt>
                <c:pt idx="43">
                  <c:v>4.0</c:v>
                </c:pt>
                <c:pt idx="44">
                  <c:v>5.0</c:v>
                </c:pt>
                <c:pt idx="45">
                  <c:v>5.0</c:v>
                </c:pt>
                <c:pt idx="46">
                  <c:v>6.0</c:v>
                </c:pt>
                <c:pt idx="47">
                  <c:v>6.0</c:v>
                </c:pt>
                <c:pt idx="48">
                  <c:v>6.0</c:v>
                </c:pt>
                <c:pt idx="49">
                  <c:v>6.0</c:v>
                </c:pt>
                <c:pt idx="50">
                  <c:v>7.0</c:v>
                </c:pt>
                <c:pt idx="51">
                  <c:v>7.0</c:v>
                </c:pt>
                <c:pt idx="52">
                  <c:v>8.0</c:v>
                </c:pt>
                <c:pt idx="53">
                  <c:v>8.0</c:v>
                </c:pt>
                <c:pt idx="54">
                  <c:v>8.0</c:v>
                </c:pt>
                <c:pt idx="55">
                  <c:v>8.0</c:v>
                </c:pt>
                <c:pt idx="56">
                  <c:v>9.0</c:v>
                </c:pt>
                <c:pt idx="57">
                  <c:v>8.0</c:v>
                </c:pt>
                <c:pt idx="58">
                  <c:v>8.0</c:v>
                </c:pt>
                <c:pt idx="59">
                  <c:v>9.0</c:v>
                </c:pt>
                <c:pt idx="60">
                  <c:v>8.0</c:v>
                </c:pt>
                <c:pt idx="61">
                  <c:v>8.0</c:v>
                </c:pt>
                <c:pt idx="62">
                  <c:v>9.0</c:v>
                </c:pt>
                <c:pt idx="63">
                  <c:v>9.0</c:v>
                </c:pt>
                <c:pt idx="64">
                  <c:v>8.0</c:v>
                </c:pt>
                <c:pt idx="65">
                  <c:v>8.0</c:v>
                </c:pt>
                <c:pt idx="66">
                  <c:v>7.0</c:v>
                </c:pt>
                <c:pt idx="67">
                  <c:v>7.0</c:v>
                </c:pt>
                <c:pt idx="68">
                  <c:v>6.0</c:v>
                </c:pt>
                <c:pt idx="69">
                  <c:v>6.0</c:v>
                </c:pt>
                <c:pt idx="70">
                  <c:v>6.0</c:v>
                </c:pt>
                <c:pt idx="71">
                  <c:v>6.0</c:v>
                </c:pt>
                <c:pt idx="72">
                  <c:v>6.0</c:v>
                </c:pt>
                <c:pt idx="73">
                  <c:v>7.0</c:v>
                </c:pt>
                <c:pt idx="74">
                  <c:v>7.0</c:v>
                </c:pt>
                <c:pt idx="75">
                  <c:v>7.0</c:v>
                </c:pt>
                <c:pt idx="76">
                  <c:v>6.0</c:v>
                </c:pt>
                <c:pt idx="77">
                  <c:v>5.0</c:v>
                </c:pt>
                <c:pt idx="78">
                  <c:v>5.0</c:v>
                </c:pt>
                <c:pt idx="79">
                  <c:v>4.0</c:v>
                </c:pt>
                <c:pt idx="80">
                  <c:v>4.0</c:v>
                </c:pt>
                <c:pt idx="81">
                  <c:v>4.0</c:v>
                </c:pt>
                <c:pt idx="82">
                  <c:v>3.0</c:v>
                </c:pt>
                <c:pt idx="83">
                  <c:v>3.0</c:v>
                </c:pt>
                <c:pt idx="84">
                  <c:v>3.0</c:v>
                </c:pt>
                <c:pt idx="85">
                  <c:v>2.0</c:v>
                </c:pt>
                <c:pt idx="86">
                  <c:v>2.0</c:v>
                </c:pt>
                <c:pt idx="87">
                  <c:v>1.0</c:v>
                </c:pt>
                <c:pt idx="88">
                  <c:v>1.0</c:v>
                </c:pt>
                <c:pt idx="89">
                  <c:v>1.0</c:v>
                </c:pt>
                <c:pt idx="90">
                  <c:v>1.0</c:v>
                </c:pt>
                <c:pt idx="91">
                  <c:v>1.0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'HoldingBayOccupancy.csv (2)'!$A$8</c:f>
              <c:strCache>
                <c:ptCount val="1"/>
                <c:pt idx="0">
                  <c:v>Quantile5</c:v>
                </c:pt>
              </c:strCache>
            </c:strRef>
          </c:tx>
          <c:marker>
            <c:symbol val="none"/>
          </c:marker>
          <c:cat>
            <c:numRef>
              <c:f>'HoldingBayOccupancy.csv (2)'!$B$1:$CS$1</c:f>
              <c:numCache>
                <c:formatCode>h:mm\ AM/PM</c:formatCode>
                <c:ptCount val="96"/>
                <c:pt idx="0">
                  <c:v>1.06581410364015E-14</c:v>
                </c:pt>
                <c:pt idx="1">
                  <c:v>0.0104166666666767</c:v>
                </c:pt>
                <c:pt idx="2">
                  <c:v>0.0208333333333427</c:v>
                </c:pt>
                <c:pt idx="3">
                  <c:v>0.0312500000000097</c:v>
                </c:pt>
                <c:pt idx="4">
                  <c:v>0.0416666666666757</c:v>
                </c:pt>
                <c:pt idx="5">
                  <c:v>0.0520833333333417</c:v>
                </c:pt>
                <c:pt idx="6">
                  <c:v>0.0625000000000077</c:v>
                </c:pt>
                <c:pt idx="7">
                  <c:v>0.0729166666666747</c:v>
                </c:pt>
                <c:pt idx="8">
                  <c:v>0.0833333333333407</c:v>
                </c:pt>
                <c:pt idx="9">
                  <c:v>0.0937500000000067</c:v>
                </c:pt>
                <c:pt idx="10">
                  <c:v>0.104166666666674</c:v>
                </c:pt>
                <c:pt idx="11">
                  <c:v>0.11458333333334</c:v>
                </c:pt>
                <c:pt idx="12">
                  <c:v>0.125000000000006</c:v>
                </c:pt>
                <c:pt idx="13">
                  <c:v>0.135416666666673</c:v>
                </c:pt>
                <c:pt idx="14">
                  <c:v>0.145833333333339</c:v>
                </c:pt>
                <c:pt idx="15">
                  <c:v>0.156250000000005</c:v>
                </c:pt>
                <c:pt idx="16">
                  <c:v>0.166666666666671</c:v>
                </c:pt>
                <c:pt idx="17">
                  <c:v>0.177083333333338</c:v>
                </c:pt>
                <c:pt idx="18">
                  <c:v>0.187500000000004</c:v>
                </c:pt>
                <c:pt idx="19">
                  <c:v>0.19791666666667</c:v>
                </c:pt>
                <c:pt idx="20">
                  <c:v>0.208333333333336</c:v>
                </c:pt>
                <c:pt idx="21">
                  <c:v>0.218750000000003</c:v>
                </c:pt>
                <c:pt idx="22">
                  <c:v>0.229166666666669</c:v>
                </c:pt>
                <c:pt idx="23">
                  <c:v>0.239583333333335</c:v>
                </c:pt>
                <c:pt idx="24">
                  <c:v>0.250000000000001</c:v>
                </c:pt>
                <c:pt idx="25">
                  <c:v>0.260416666666668</c:v>
                </c:pt>
                <c:pt idx="26">
                  <c:v>0.270833333333334</c:v>
                </c:pt>
                <c:pt idx="27">
                  <c:v>0.28125</c:v>
                </c:pt>
                <c:pt idx="28">
                  <c:v>0.291666666666667</c:v>
                </c:pt>
                <c:pt idx="29">
                  <c:v>0.302083333333333</c:v>
                </c:pt>
                <c:pt idx="30">
                  <c:v>0.3125</c:v>
                </c:pt>
                <c:pt idx="31">
                  <c:v>0.322916666666667</c:v>
                </c:pt>
                <c:pt idx="32">
                  <c:v>0.333333333333333</c:v>
                </c:pt>
                <c:pt idx="33">
                  <c:v>0.343749999999998</c:v>
                </c:pt>
                <c:pt idx="34">
                  <c:v>0.354166666666664</c:v>
                </c:pt>
                <c:pt idx="35">
                  <c:v>0.364583333333331</c:v>
                </c:pt>
                <c:pt idx="36">
                  <c:v>0.374999999999997</c:v>
                </c:pt>
                <c:pt idx="37">
                  <c:v>0.385416666666663</c:v>
                </c:pt>
                <c:pt idx="38">
                  <c:v>0.39583333333333</c:v>
                </c:pt>
                <c:pt idx="39">
                  <c:v>0.406249999999996</c:v>
                </c:pt>
                <c:pt idx="40">
                  <c:v>0.416666666666663</c:v>
                </c:pt>
                <c:pt idx="41">
                  <c:v>0.427083333333329</c:v>
                </c:pt>
                <c:pt idx="42">
                  <c:v>0.437499999999995</c:v>
                </c:pt>
                <c:pt idx="43">
                  <c:v>0.447916666666661</c:v>
                </c:pt>
                <c:pt idx="44">
                  <c:v>0.458333333333328</c:v>
                </c:pt>
                <c:pt idx="45">
                  <c:v>0.468749999999994</c:v>
                </c:pt>
                <c:pt idx="46">
                  <c:v>0.47916666666666</c:v>
                </c:pt>
                <c:pt idx="47">
                  <c:v>0.489583333333327</c:v>
                </c:pt>
                <c:pt idx="48">
                  <c:v>0.499999999999993</c:v>
                </c:pt>
                <c:pt idx="49">
                  <c:v>0.510416666666659</c:v>
                </c:pt>
                <c:pt idx="50">
                  <c:v>0.520833333333326</c:v>
                </c:pt>
                <c:pt idx="51">
                  <c:v>0.531249999999992</c:v>
                </c:pt>
                <c:pt idx="52">
                  <c:v>0.541666666666658</c:v>
                </c:pt>
                <c:pt idx="53">
                  <c:v>0.552083333333324</c:v>
                </c:pt>
                <c:pt idx="54">
                  <c:v>0.562499999999991</c:v>
                </c:pt>
                <c:pt idx="55">
                  <c:v>0.572916666666657</c:v>
                </c:pt>
                <c:pt idx="56">
                  <c:v>0.583333333333323</c:v>
                </c:pt>
                <c:pt idx="57">
                  <c:v>0.59374999999999</c:v>
                </c:pt>
                <c:pt idx="58">
                  <c:v>0.604166666666656</c:v>
                </c:pt>
                <c:pt idx="59">
                  <c:v>0.614583333333322</c:v>
                </c:pt>
                <c:pt idx="60">
                  <c:v>0.624999999999988</c:v>
                </c:pt>
                <c:pt idx="61">
                  <c:v>0.635416666666655</c:v>
                </c:pt>
                <c:pt idx="62">
                  <c:v>0.645833333333321</c:v>
                </c:pt>
                <c:pt idx="63">
                  <c:v>0.656249999999987</c:v>
                </c:pt>
                <c:pt idx="64">
                  <c:v>0.666666666666654</c:v>
                </c:pt>
                <c:pt idx="65">
                  <c:v>0.67708333333332</c:v>
                </c:pt>
                <c:pt idx="66">
                  <c:v>0.687499999999986</c:v>
                </c:pt>
                <c:pt idx="67">
                  <c:v>0.697916666666653</c:v>
                </c:pt>
                <c:pt idx="68">
                  <c:v>0.708333333333319</c:v>
                </c:pt>
                <c:pt idx="69">
                  <c:v>0.718749999999985</c:v>
                </c:pt>
                <c:pt idx="70">
                  <c:v>0.729166666666651</c:v>
                </c:pt>
                <c:pt idx="71">
                  <c:v>0.739583333333318</c:v>
                </c:pt>
                <c:pt idx="72">
                  <c:v>0.749999999999984</c:v>
                </c:pt>
                <c:pt idx="73">
                  <c:v>0.76041666666665</c:v>
                </c:pt>
                <c:pt idx="74">
                  <c:v>0.770833333333317</c:v>
                </c:pt>
                <c:pt idx="75">
                  <c:v>0.781249999999983</c:v>
                </c:pt>
                <c:pt idx="76">
                  <c:v>0.791666666666649</c:v>
                </c:pt>
                <c:pt idx="77">
                  <c:v>0.802083333333316</c:v>
                </c:pt>
                <c:pt idx="78">
                  <c:v>0.812499999999982</c:v>
                </c:pt>
                <c:pt idx="79">
                  <c:v>0.822916666666648</c:v>
                </c:pt>
                <c:pt idx="80">
                  <c:v>0.833333333333314</c:v>
                </c:pt>
                <c:pt idx="81">
                  <c:v>0.843749999999981</c:v>
                </c:pt>
                <c:pt idx="82">
                  <c:v>0.854166666666647</c:v>
                </c:pt>
                <c:pt idx="83">
                  <c:v>0.864583333333313</c:v>
                </c:pt>
                <c:pt idx="84">
                  <c:v>0.87499999999998</c:v>
                </c:pt>
                <c:pt idx="85">
                  <c:v>0.885416666666646</c:v>
                </c:pt>
                <c:pt idx="86">
                  <c:v>0.895833333333312</c:v>
                </c:pt>
                <c:pt idx="87">
                  <c:v>0.906249999999978</c:v>
                </c:pt>
                <c:pt idx="88">
                  <c:v>0.916666666666645</c:v>
                </c:pt>
                <c:pt idx="89">
                  <c:v>0.927083333333311</c:v>
                </c:pt>
                <c:pt idx="90">
                  <c:v>0.937499999999977</c:v>
                </c:pt>
                <c:pt idx="91">
                  <c:v>0.947916666666644</c:v>
                </c:pt>
                <c:pt idx="92">
                  <c:v>0.95833333333331</c:v>
                </c:pt>
                <c:pt idx="93">
                  <c:v>0.968749999999976</c:v>
                </c:pt>
                <c:pt idx="94">
                  <c:v>0.979166666666643</c:v>
                </c:pt>
                <c:pt idx="95">
                  <c:v>0.989583333333309</c:v>
                </c:pt>
              </c:numCache>
            </c:numRef>
          </c:cat>
          <c:val>
            <c:numRef>
              <c:f>'HoldingBayOccupancy.csv (2)'!$B$8:$CS$8</c:f>
              <c:numCache>
                <c:formatCode>General</c:formatCode>
                <c:ptCount val="9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5.0</c:v>
                </c:pt>
                <c:pt idx="29">
                  <c:v>5.0</c:v>
                </c:pt>
                <c:pt idx="30">
                  <c:v>5.0</c:v>
                </c:pt>
                <c:pt idx="31">
                  <c:v>5.0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1.0</c:v>
                </c:pt>
                <c:pt idx="37">
                  <c:v>1.0</c:v>
                </c:pt>
                <c:pt idx="38">
                  <c:v>2.0</c:v>
                </c:pt>
                <c:pt idx="39">
                  <c:v>2.0</c:v>
                </c:pt>
                <c:pt idx="40">
                  <c:v>2.0</c:v>
                </c:pt>
                <c:pt idx="41">
                  <c:v>2.2</c:v>
                </c:pt>
                <c:pt idx="42">
                  <c:v>2.2</c:v>
                </c:pt>
                <c:pt idx="43">
                  <c:v>2.0</c:v>
                </c:pt>
                <c:pt idx="44">
                  <c:v>3.0</c:v>
                </c:pt>
                <c:pt idx="45">
                  <c:v>3.2</c:v>
                </c:pt>
                <c:pt idx="46">
                  <c:v>3.2</c:v>
                </c:pt>
                <c:pt idx="47">
                  <c:v>3.0</c:v>
                </c:pt>
                <c:pt idx="48">
                  <c:v>4.0</c:v>
                </c:pt>
                <c:pt idx="49">
                  <c:v>4.0</c:v>
                </c:pt>
                <c:pt idx="50">
                  <c:v>4.2</c:v>
                </c:pt>
                <c:pt idx="51">
                  <c:v>5.0</c:v>
                </c:pt>
                <c:pt idx="52">
                  <c:v>5.0</c:v>
                </c:pt>
                <c:pt idx="53">
                  <c:v>5.2</c:v>
                </c:pt>
                <c:pt idx="54">
                  <c:v>5.2</c:v>
                </c:pt>
                <c:pt idx="55">
                  <c:v>5.2</c:v>
                </c:pt>
                <c:pt idx="56">
                  <c:v>6.0</c:v>
                </c:pt>
                <c:pt idx="57">
                  <c:v>6.0</c:v>
                </c:pt>
                <c:pt idx="58">
                  <c:v>6.0</c:v>
                </c:pt>
                <c:pt idx="59">
                  <c:v>6.0</c:v>
                </c:pt>
                <c:pt idx="60">
                  <c:v>6.0</c:v>
                </c:pt>
                <c:pt idx="61">
                  <c:v>5.2</c:v>
                </c:pt>
                <c:pt idx="62">
                  <c:v>5.2</c:v>
                </c:pt>
                <c:pt idx="63">
                  <c:v>6.0</c:v>
                </c:pt>
                <c:pt idx="64">
                  <c:v>6.0</c:v>
                </c:pt>
                <c:pt idx="65">
                  <c:v>5.0</c:v>
                </c:pt>
                <c:pt idx="66">
                  <c:v>5.0</c:v>
                </c:pt>
                <c:pt idx="67">
                  <c:v>4.0</c:v>
                </c:pt>
                <c:pt idx="68">
                  <c:v>4.0</c:v>
                </c:pt>
                <c:pt idx="69">
                  <c:v>4.0</c:v>
                </c:pt>
                <c:pt idx="70">
                  <c:v>4.0</c:v>
                </c:pt>
                <c:pt idx="71">
                  <c:v>4.0</c:v>
                </c:pt>
                <c:pt idx="72">
                  <c:v>4.0</c:v>
                </c:pt>
                <c:pt idx="73">
                  <c:v>5.0</c:v>
                </c:pt>
                <c:pt idx="74">
                  <c:v>4.0</c:v>
                </c:pt>
                <c:pt idx="75">
                  <c:v>4.0</c:v>
                </c:pt>
                <c:pt idx="76">
                  <c:v>3.2</c:v>
                </c:pt>
                <c:pt idx="77">
                  <c:v>3.0</c:v>
                </c:pt>
                <c:pt idx="78">
                  <c:v>2.2</c:v>
                </c:pt>
                <c:pt idx="79">
                  <c:v>2.0</c:v>
                </c:pt>
                <c:pt idx="80">
                  <c:v>2.0</c:v>
                </c:pt>
                <c:pt idx="81">
                  <c:v>2.0</c:v>
                </c:pt>
                <c:pt idx="82">
                  <c:v>2.0</c:v>
                </c:pt>
                <c:pt idx="83">
                  <c:v>1.0</c:v>
                </c:pt>
                <c:pt idx="84">
                  <c:v>1.0</c:v>
                </c:pt>
                <c:pt idx="85">
                  <c:v>1.0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'HoldingBayOccupancy.csv (2)'!$A$9</c:f>
              <c:strCache>
                <c:ptCount val="1"/>
                <c:pt idx="0">
                  <c:v>min</c:v>
                </c:pt>
              </c:strCache>
            </c:strRef>
          </c:tx>
          <c:marker>
            <c:symbol val="none"/>
          </c:marker>
          <c:cat>
            <c:numRef>
              <c:f>'HoldingBayOccupancy.csv (2)'!$B$1:$CS$1</c:f>
              <c:numCache>
                <c:formatCode>h:mm\ AM/PM</c:formatCode>
                <c:ptCount val="96"/>
                <c:pt idx="0">
                  <c:v>1.06581410364015E-14</c:v>
                </c:pt>
                <c:pt idx="1">
                  <c:v>0.0104166666666767</c:v>
                </c:pt>
                <c:pt idx="2">
                  <c:v>0.0208333333333427</c:v>
                </c:pt>
                <c:pt idx="3">
                  <c:v>0.0312500000000097</c:v>
                </c:pt>
                <c:pt idx="4">
                  <c:v>0.0416666666666757</c:v>
                </c:pt>
                <c:pt idx="5">
                  <c:v>0.0520833333333417</c:v>
                </c:pt>
                <c:pt idx="6">
                  <c:v>0.0625000000000077</c:v>
                </c:pt>
                <c:pt idx="7">
                  <c:v>0.0729166666666747</c:v>
                </c:pt>
                <c:pt idx="8">
                  <c:v>0.0833333333333407</c:v>
                </c:pt>
                <c:pt idx="9">
                  <c:v>0.0937500000000067</c:v>
                </c:pt>
                <c:pt idx="10">
                  <c:v>0.104166666666674</c:v>
                </c:pt>
                <c:pt idx="11">
                  <c:v>0.11458333333334</c:v>
                </c:pt>
                <c:pt idx="12">
                  <c:v>0.125000000000006</c:v>
                </c:pt>
                <c:pt idx="13">
                  <c:v>0.135416666666673</c:v>
                </c:pt>
                <c:pt idx="14">
                  <c:v>0.145833333333339</c:v>
                </c:pt>
                <c:pt idx="15">
                  <c:v>0.156250000000005</c:v>
                </c:pt>
                <c:pt idx="16">
                  <c:v>0.166666666666671</c:v>
                </c:pt>
                <c:pt idx="17">
                  <c:v>0.177083333333338</c:v>
                </c:pt>
                <c:pt idx="18">
                  <c:v>0.187500000000004</c:v>
                </c:pt>
                <c:pt idx="19">
                  <c:v>0.19791666666667</c:v>
                </c:pt>
                <c:pt idx="20">
                  <c:v>0.208333333333336</c:v>
                </c:pt>
                <c:pt idx="21">
                  <c:v>0.218750000000003</c:v>
                </c:pt>
                <c:pt idx="22">
                  <c:v>0.229166666666669</c:v>
                </c:pt>
                <c:pt idx="23">
                  <c:v>0.239583333333335</c:v>
                </c:pt>
                <c:pt idx="24">
                  <c:v>0.250000000000001</c:v>
                </c:pt>
                <c:pt idx="25">
                  <c:v>0.260416666666668</c:v>
                </c:pt>
                <c:pt idx="26">
                  <c:v>0.270833333333334</c:v>
                </c:pt>
                <c:pt idx="27">
                  <c:v>0.28125</c:v>
                </c:pt>
                <c:pt idx="28">
                  <c:v>0.291666666666667</c:v>
                </c:pt>
                <c:pt idx="29">
                  <c:v>0.302083333333333</c:v>
                </c:pt>
                <c:pt idx="30">
                  <c:v>0.3125</c:v>
                </c:pt>
                <c:pt idx="31">
                  <c:v>0.322916666666667</c:v>
                </c:pt>
                <c:pt idx="32">
                  <c:v>0.333333333333333</c:v>
                </c:pt>
                <c:pt idx="33">
                  <c:v>0.343749999999998</c:v>
                </c:pt>
                <c:pt idx="34">
                  <c:v>0.354166666666664</c:v>
                </c:pt>
                <c:pt idx="35">
                  <c:v>0.364583333333331</c:v>
                </c:pt>
                <c:pt idx="36">
                  <c:v>0.374999999999997</c:v>
                </c:pt>
                <c:pt idx="37">
                  <c:v>0.385416666666663</c:v>
                </c:pt>
                <c:pt idx="38">
                  <c:v>0.39583333333333</c:v>
                </c:pt>
                <c:pt idx="39">
                  <c:v>0.406249999999996</c:v>
                </c:pt>
                <c:pt idx="40">
                  <c:v>0.416666666666663</c:v>
                </c:pt>
                <c:pt idx="41">
                  <c:v>0.427083333333329</c:v>
                </c:pt>
                <c:pt idx="42">
                  <c:v>0.437499999999995</c:v>
                </c:pt>
                <c:pt idx="43">
                  <c:v>0.447916666666661</c:v>
                </c:pt>
                <c:pt idx="44">
                  <c:v>0.458333333333328</c:v>
                </c:pt>
                <c:pt idx="45">
                  <c:v>0.468749999999994</c:v>
                </c:pt>
                <c:pt idx="46">
                  <c:v>0.47916666666666</c:v>
                </c:pt>
                <c:pt idx="47">
                  <c:v>0.489583333333327</c:v>
                </c:pt>
                <c:pt idx="48">
                  <c:v>0.499999999999993</c:v>
                </c:pt>
                <c:pt idx="49">
                  <c:v>0.510416666666659</c:v>
                </c:pt>
                <c:pt idx="50">
                  <c:v>0.520833333333326</c:v>
                </c:pt>
                <c:pt idx="51">
                  <c:v>0.531249999999992</c:v>
                </c:pt>
                <c:pt idx="52">
                  <c:v>0.541666666666658</c:v>
                </c:pt>
                <c:pt idx="53">
                  <c:v>0.552083333333324</c:v>
                </c:pt>
                <c:pt idx="54">
                  <c:v>0.562499999999991</c:v>
                </c:pt>
                <c:pt idx="55">
                  <c:v>0.572916666666657</c:v>
                </c:pt>
                <c:pt idx="56">
                  <c:v>0.583333333333323</c:v>
                </c:pt>
                <c:pt idx="57">
                  <c:v>0.59374999999999</c:v>
                </c:pt>
                <c:pt idx="58">
                  <c:v>0.604166666666656</c:v>
                </c:pt>
                <c:pt idx="59">
                  <c:v>0.614583333333322</c:v>
                </c:pt>
                <c:pt idx="60">
                  <c:v>0.624999999999988</c:v>
                </c:pt>
                <c:pt idx="61">
                  <c:v>0.635416666666655</c:v>
                </c:pt>
                <c:pt idx="62">
                  <c:v>0.645833333333321</c:v>
                </c:pt>
                <c:pt idx="63">
                  <c:v>0.656249999999987</c:v>
                </c:pt>
                <c:pt idx="64">
                  <c:v>0.666666666666654</c:v>
                </c:pt>
                <c:pt idx="65">
                  <c:v>0.67708333333332</c:v>
                </c:pt>
                <c:pt idx="66">
                  <c:v>0.687499999999986</c:v>
                </c:pt>
                <c:pt idx="67">
                  <c:v>0.697916666666653</c:v>
                </c:pt>
                <c:pt idx="68">
                  <c:v>0.708333333333319</c:v>
                </c:pt>
                <c:pt idx="69">
                  <c:v>0.718749999999985</c:v>
                </c:pt>
                <c:pt idx="70">
                  <c:v>0.729166666666651</c:v>
                </c:pt>
                <c:pt idx="71">
                  <c:v>0.739583333333318</c:v>
                </c:pt>
                <c:pt idx="72">
                  <c:v>0.749999999999984</c:v>
                </c:pt>
                <c:pt idx="73">
                  <c:v>0.76041666666665</c:v>
                </c:pt>
                <c:pt idx="74">
                  <c:v>0.770833333333317</c:v>
                </c:pt>
                <c:pt idx="75">
                  <c:v>0.781249999999983</c:v>
                </c:pt>
                <c:pt idx="76">
                  <c:v>0.791666666666649</c:v>
                </c:pt>
                <c:pt idx="77">
                  <c:v>0.802083333333316</c:v>
                </c:pt>
                <c:pt idx="78">
                  <c:v>0.812499999999982</c:v>
                </c:pt>
                <c:pt idx="79">
                  <c:v>0.822916666666648</c:v>
                </c:pt>
                <c:pt idx="80">
                  <c:v>0.833333333333314</c:v>
                </c:pt>
                <c:pt idx="81">
                  <c:v>0.843749999999981</c:v>
                </c:pt>
                <c:pt idx="82">
                  <c:v>0.854166666666647</c:v>
                </c:pt>
                <c:pt idx="83">
                  <c:v>0.864583333333313</c:v>
                </c:pt>
                <c:pt idx="84">
                  <c:v>0.87499999999998</c:v>
                </c:pt>
                <c:pt idx="85">
                  <c:v>0.885416666666646</c:v>
                </c:pt>
                <c:pt idx="86">
                  <c:v>0.895833333333312</c:v>
                </c:pt>
                <c:pt idx="87">
                  <c:v>0.906249999999978</c:v>
                </c:pt>
                <c:pt idx="88">
                  <c:v>0.916666666666645</c:v>
                </c:pt>
                <c:pt idx="89">
                  <c:v>0.927083333333311</c:v>
                </c:pt>
                <c:pt idx="90">
                  <c:v>0.937499999999977</c:v>
                </c:pt>
                <c:pt idx="91">
                  <c:v>0.947916666666644</c:v>
                </c:pt>
                <c:pt idx="92">
                  <c:v>0.95833333333331</c:v>
                </c:pt>
                <c:pt idx="93">
                  <c:v>0.968749999999976</c:v>
                </c:pt>
                <c:pt idx="94">
                  <c:v>0.979166666666643</c:v>
                </c:pt>
                <c:pt idx="95">
                  <c:v>0.989583333333309</c:v>
                </c:pt>
              </c:numCache>
            </c:numRef>
          </c:cat>
          <c:val>
            <c:numRef>
              <c:f>'HoldingBayOccupancy.csv (2)'!$B$9:$CS$9</c:f>
              <c:numCache>
                <c:formatCode>General</c:formatCode>
                <c:ptCount val="9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1.0</c:v>
                </c:pt>
                <c:pt idx="29">
                  <c:v>1.0</c:v>
                </c:pt>
                <c:pt idx="30">
                  <c:v>1.0</c:v>
                </c:pt>
                <c:pt idx="31">
                  <c:v>1.0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04585896"/>
        <c:axId val="-2085572712"/>
      </c:lineChart>
      <c:catAx>
        <c:axId val="-2104585896"/>
        <c:scaling>
          <c:orientation val="minMax"/>
        </c:scaling>
        <c:delete val="0"/>
        <c:axPos val="b"/>
        <c:numFmt formatCode="h:mm\ AM/PM" sourceLinked="1"/>
        <c:majorTickMark val="out"/>
        <c:minorTickMark val="none"/>
        <c:tickLblPos val="nextTo"/>
        <c:crossAx val="-2085572712"/>
        <c:crosses val="autoZero"/>
        <c:auto val="1"/>
        <c:lblAlgn val="ctr"/>
        <c:lblOffset val="100"/>
        <c:noMultiLvlLbl val="0"/>
      </c:catAx>
      <c:valAx>
        <c:axId val="-20855727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0458589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400189644453633"/>
          <c:y val="0.0368768213654162"/>
          <c:w val="0.793306991970056"/>
          <c:h val="0.812776981001178"/>
        </c:manualLayout>
      </c:layout>
      <c:lineChart>
        <c:grouping val="standard"/>
        <c:varyColors val="0"/>
        <c:ser>
          <c:idx val="0"/>
          <c:order val="0"/>
          <c:tx>
            <c:strRef>
              <c:f>'HoldingBayOccupancy.csv (2)'!$A$2</c:f>
              <c:strCache>
                <c:ptCount val="1"/>
                <c:pt idx="0">
                  <c:v>max</c:v>
                </c:pt>
              </c:strCache>
            </c:strRef>
          </c:tx>
          <c:marker>
            <c:symbol val="none"/>
          </c:marker>
          <c:cat>
            <c:numRef>
              <c:f>'HoldingBayOccupancy.csv (2)'!$B$1:$CS$1</c:f>
              <c:numCache>
                <c:formatCode>h:mm\ AM/PM</c:formatCode>
                <c:ptCount val="96"/>
                <c:pt idx="0">
                  <c:v>1.06581410364015E-14</c:v>
                </c:pt>
                <c:pt idx="1">
                  <c:v>0.0104166666666767</c:v>
                </c:pt>
                <c:pt idx="2">
                  <c:v>0.0208333333333427</c:v>
                </c:pt>
                <c:pt idx="3">
                  <c:v>0.0312500000000097</c:v>
                </c:pt>
                <c:pt idx="4">
                  <c:v>0.0416666666666757</c:v>
                </c:pt>
                <c:pt idx="5">
                  <c:v>0.0520833333333417</c:v>
                </c:pt>
                <c:pt idx="6">
                  <c:v>0.0625000000000077</c:v>
                </c:pt>
                <c:pt idx="7">
                  <c:v>0.0729166666666747</c:v>
                </c:pt>
                <c:pt idx="8">
                  <c:v>0.0833333333333407</c:v>
                </c:pt>
                <c:pt idx="9">
                  <c:v>0.0937500000000067</c:v>
                </c:pt>
                <c:pt idx="10">
                  <c:v>0.104166666666674</c:v>
                </c:pt>
                <c:pt idx="11">
                  <c:v>0.11458333333334</c:v>
                </c:pt>
                <c:pt idx="12">
                  <c:v>0.125000000000006</c:v>
                </c:pt>
                <c:pt idx="13">
                  <c:v>0.135416666666673</c:v>
                </c:pt>
                <c:pt idx="14">
                  <c:v>0.145833333333339</c:v>
                </c:pt>
                <c:pt idx="15">
                  <c:v>0.156250000000005</c:v>
                </c:pt>
                <c:pt idx="16">
                  <c:v>0.166666666666671</c:v>
                </c:pt>
                <c:pt idx="17">
                  <c:v>0.177083333333338</c:v>
                </c:pt>
                <c:pt idx="18">
                  <c:v>0.187500000000004</c:v>
                </c:pt>
                <c:pt idx="19">
                  <c:v>0.19791666666667</c:v>
                </c:pt>
                <c:pt idx="20">
                  <c:v>0.208333333333336</c:v>
                </c:pt>
                <c:pt idx="21">
                  <c:v>0.218750000000003</c:v>
                </c:pt>
                <c:pt idx="22">
                  <c:v>0.229166666666669</c:v>
                </c:pt>
                <c:pt idx="23">
                  <c:v>0.239583333333335</c:v>
                </c:pt>
                <c:pt idx="24">
                  <c:v>0.250000000000001</c:v>
                </c:pt>
                <c:pt idx="25">
                  <c:v>0.260416666666668</c:v>
                </c:pt>
                <c:pt idx="26">
                  <c:v>0.270833333333334</c:v>
                </c:pt>
                <c:pt idx="27">
                  <c:v>0.28125</c:v>
                </c:pt>
                <c:pt idx="28">
                  <c:v>0.291666666666667</c:v>
                </c:pt>
                <c:pt idx="29">
                  <c:v>0.302083333333333</c:v>
                </c:pt>
                <c:pt idx="30">
                  <c:v>0.3125</c:v>
                </c:pt>
                <c:pt idx="31">
                  <c:v>0.322916666666667</c:v>
                </c:pt>
                <c:pt idx="32">
                  <c:v>0.333333333333333</c:v>
                </c:pt>
                <c:pt idx="33">
                  <c:v>0.343749999999998</c:v>
                </c:pt>
                <c:pt idx="34">
                  <c:v>0.354166666666664</c:v>
                </c:pt>
                <c:pt idx="35">
                  <c:v>0.364583333333331</c:v>
                </c:pt>
                <c:pt idx="36">
                  <c:v>0.374999999999997</c:v>
                </c:pt>
                <c:pt idx="37">
                  <c:v>0.385416666666663</c:v>
                </c:pt>
                <c:pt idx="38">
                  <c:v>0.39583333333333</c:v>
                </c:pt>
                <c:pt idx="39">
                  <c:v>0.406249999999996</c:v>
                </c:pt>
                <c:pt idx="40">
                  <c:v>0.416666666666663</c:v>
                </c:pt>
                <c:pt idx="41">
                  <c:v>0.427083333333329</c:v>
                </c:pt>
                <c:pt idx="42">
                  <c:v>0.437499999999995</c:v>
                </c:pt>
                <c:pt idx="43">
                  <c:v>0.447916666666661</c:v>
                </c:pt>
                <c:pt idx="44">
                  <c:v>0.458333333333328</c:v>
                </c:pt>
                <c:pt idx="45">
                  <c:v>0.468749999999994</c:v>
                </c:pt>
                <c:pt idx="46">
                  <c:v>0.47916666666666</c:v>
                </c:pt>
                <c:pt idx="47">
                  <c:v>0.489583333333327</c:v>
                </c:pt>
                <c:pt idx="48">
                  <c:v>0.499999999999993</c:v>
                </c:pt>
                <c:pt idx="49">
                  <c:v>0.510416666666659</c:v>
                </c:pt>
                <c:pt idx="50">
                  <c:v>0.520833333333326</c:v>
                </c:pt>
                <c:pt idx="51">
                  <c:v>0.531249999999992</c:v>
                </c:pt>
                <c:pt idx="52">
                  <c:v>0.541666666666658</c:v>
                </c:pt>
                <c:pt idx="53">
                  <c:v>0.552083333333324</c:v>
                </c:pt>
                <c:pt idx="54">
                  <c:v>0.562499999999991</c:v>
                </c:pt>
                <c:pt idx="55">
                  <c:v>0.572916666666657</c:v>
                </c:pt>
                <c:pt idx="56">
                  <c:v>0.583333333333323</c:v>
                </c:pt>
                <c:pt idx="57">
                  <c:v>0.59374999999999</c:v>
                </c:pt>
                <c:pt idx="58">
                  <c:v>0.604166666666656</c:v>
                </c:pt>
                <c:pt idx="59">
                  <c:v>0.614583333333322</c:v>
                </c:pt>
                <c:pt idx="60">
                  <c:v>0.624999999999988</c:v>
                </c:pt>
                <c:pt idx="61">
                  <c:v>0.635416666666655</c:v>
                </c:pt>
                <c:pt idx="62">
                  <c:v>0.645833333333321</c:v>
                </c:pt>
                <c:pt idx="63">
                  <c:v>0.656249999999987</c:v>
                </c:pt>
                <c:pt idx="64">
                  <c:v>0.666666666666654</c:v>
                </c:pt>
                <c:pt idx="65">
                  <c:v>0.67708333333332</c:v>
                </c:pt>
                <c:pt idx="66">
                  <c:v>0.687499999999986</c:v>
                </c:pt>
                <c:pt idx="67">
                  <c:v>0.697916666666653</c:v>
                </c:pt>
                <c:pt idx="68">
                  <c:v>0.708333333333319</c:v>
                </c:pt>
                <c:pt idx="69">
                  <c:v>0.718749999999985</c:v>
                </c:pt>
                <c:pt idx="70">
                  <c:v>0.729166666666651</c:v>
                </c:pt>
                <c:pt idx="71">
                  <c:v>0.739583333333318</c:v>
                </c:pt>
                <c:pt idx="72">
                  <c:v>0.749999999999984</c:v>
                </c:pt>
                <c:pt idx="73">
                  <c:v>0.76041666666665</c:v>
                </c:pt>
                <c:pt idx="74">
                  <c:v>0.770833333333317</c:v>
                </c:pt>
                <c:pt idx="75">
                  <c:v>0.781249999999983</c:v>
                </c:pt>
                <c:pt idx="76">
                  <c:v>0.791666666666649</c:v>
                </c:pt>
                <c:pt idx="77">
                  <c:v>0.802083333333316</c:v>
                </c:pt>
                <c:pt idx="78">
                  <c:v>0.812499999999982</c:v>
                </c:pt>
                <c:pt idx="79">
                  <c:v>0.822916666666648</c:v>
                </c:pt>
                <c:pt idx="80">
                  <c:v>0.833333333333314</c:v>
                </c:pt>
                <c:pt idx="81">
                  <c:v>0.843749999999981</c:v>
                </c:pt>
                <c:pt idx="82">
                  <c:v>0.854166666666647</c:v>
                </c:pt>
                <c:pt idx="83">
                  <c:v>0.864583333333313</c:v>
                </c:pt>
                <c:pt idx="84">
                  <c:v>0.87499999999998</c:v>
                </c:pt>
                <c:pt idx="85">
                  <c:v>0.885416666666646</c:v>
                </c:pt>
                <c:pt idx="86">
                  <c:v>0.895833333333312</c:v>
                </c:pt>
                <c:pt idx="87">
                  <c:v>0.906249999999978</c:v>
                </c:pt>
                <c:pt idx="88">
                  <c:v>0.916666666666645</c:v>
                </c:pt>
                <c:pt idx="89">
                  <c:v>0.927083333333311</c:v>
                </c:pt>
                <c:pt idx="90">
                  <c:v>0.937499999999977</c:v>
                </c:pt>
                <c:pt idx="91">
                  <c:v>0.947916666666644</c:v>
                </c:pt>
                <c:pt idx="92">
                  <c:v>0.95833333333331</c:v>
                </c:pt>
                <c:pt idx="93">
                  <c:v>0.968749999999976</c:v>
                </c:pt>
                <c:pt idx="94">
                  <c:v>0.979166666666643</c:v>
                </c:pt>
                <c:pt idx="95">
                  <c:v>0.989583333333309</c:v>
                </c:pt>
              </c:numCache>
            </c:numRef>
          </c:cat>
          <c:val>
            <c:numRef>
              <c:f>'HoldingBayOccupancy.csv (2)'!$B$2:$CS$2</c:f>
              <c:numCache>
                <c:formatCode>General</c:formatCode>
                <c:ptCount val="9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9.0</c:v>
                </c:pt>
                <c:pt idx="29">
                  <c:v>9.0</c:v>
                </c:pt>
                <c:pt idx="30">
                  <c:v>10.0</c:v>
                </c:pt>
                <c:pt idx="31">
                  <c:v>10.0</c:v>
                </c:pt>
                <c:pt idx="32">
                  <c:v>3.0</c:v>
                </c:pt>
                <c:pt idx="33">
                  <c:v>3.0</c:v>
                </c:pt>
                <c:pt idx="34">
                  <c:v>5.0</c:v>
                </c:pt>
                <c:pt idx="35">
                  <c:v>6.0</c:v>
                </c:pt>
                <c:pt idx="36">
                  <c:v>8.0</c:v>
                </c:pt>
                <c:pt idx="37">
                  <c:v>8.0</c:v>
                </c:pt>
                <c:pt idx="38">
                  <c:v>11.0</c:v>
                </c:pt>
                <c:pt idx="39">
                  <c:v>10.0</c:v>
                </c:pt>
                <c:pt idx="40">
                  <c:v>10.0</c:v>
                </c:pt>
                <c:pt idx="41">
                  <c:v>11.0</c:v>
                </c:pt>
                <c:pt idx="42">
                  <c:v>12.0</c:v>
                </c:pt>
                <c:pt idx="43">
                  <c:v>12.0</c:v>
                </c:pt>
                <c:pt idx="44">
                  <c:v>12.0</c:v>
                </c:pt>
                <c:pt idx="45">
                  <c:v>14.0</c:v>
                </c:pt>
                <c:pt idx="46">
                  <c:v>14.0</c:v>
                </c:pt>
                <c:pt idx="47">
                  <c:v>16.0</c:v>
                </c:pt>
                <c:pt idx="48">
                  <c:v>17.0</c:v>
                </c:pt>
                <c:pt idx="49">
                  <c:v>17.0</c:v>
                </c:pt>
                <c:pt idx="50">
                  <c:v>16.0</c:v>
                </c:pt>
                <c:pt idx="51">
                  <c:v>17.0</c:v>
                </c:pt>
                <c:pt idx="52">
                  <c:v>19.0</c:v>
                </c:pt>
                <c:pt idx="53">
                  <c:v>19.0</c:v>
                </c:pt>
                <c:pt idx="54">
                  <c:v>18.0</c:v>
                </c:pt>
                <c:pt idx="55">
                  <c:v>18.0</c:v>
                </c:pt>
                <c:pt idx="56">
                  <c:v>20.0</c:v>
                </c:pt>
                <c:pt idx="57">
                  <c:v>18.0</c:v>
                </c:pt>
                <c:pt idx="58">
                  <c:v>19.0</c:v>
                </c:pt>
                <c:pt idx="59">
                  <c:v>18.0</c:v>
                </c:pt>
                <c:pt idx="60">
                  <c:v>18.0</c:v>
                </c:pt>
                <c:pt idx="61">
                  <c:v>18.0</c:v>
                </c:pt>
                <c:pt idx="62">
                  <c:v>18.0</c:v>
                </c:pt>
                <c:pt idx="63">
                  <c:v>15.0</c:v>
                </c:pt>
                <c:pt idx="64">
                  <c:v>16.0</c:v>
                </c:pt>
                <c:pt idx="65">
                  <c:v>16.0</c:v>
                </c:pt>
                <c:pt idx="66">
                  <c:v>15.0</c:v>
                </c:pt>
                <c:pt idx="67">
                  <c:v>17.0</c:v>
                </c:pt>
                <c:pt idx="68">
                  <c:v>16.0</c:v>
                </c:pt>
                <c:pt idx="69">
                  <c:v>17.0</c:v>
                </c:pt>
                <c:pt idx="70">
                  <c:v>16.0</c:v>
                </c:pt>
                <c:pt idx="71">
                  <c:v>14.0</c:v>
                </c:pt>
                <c:pt idx="72">
                  <c:v>15.0</c:v>
                </c:pt>
                <c:pt idx="73">
                  <c:v>15.0</c:v>
                </c:pt>
                <c:pt idx="74">
                  <c:v>14.0</c:v>
                </c:pt>
                <c:pt idx="75">
                  <c:v>14.0</c:v>
                </c:pt>
                <c:pt idx="76">
                  <c:v>14.0</c:v>
                </c:pt>
                <c:pt idx="77">
                  <c:v>12.0</c:v>
                </c:pt>
                <c:pt idx="78">
                  <c:v>11.0</c:v>
                </c:pt>
                <c:pt idx="79">
                  <c:v>10.0</c:v>
                </c:pt>
                <c:pt idx="80">
                  <c:v>10.0</c:v>
                </c:pt>
                <c:pt idx="81">
                  <c:v>10.0</c:v>
                </c:pt>
                <c:pt idx="82">
                  <c:v>9.0</c:v>
                </c:pt>
                <c:pt idx="83">
                  <c:v>8.0</c:v>
                </c:pt>
                <c:pt idx="84">
                  <c:v>8.0</c:v>
                </c:pt>
                <c:pt idx="85">
                  <c:v>8.0</c:v>
                </c:pt>
                <c:pt idx="86">
                  <c:v>8.0</c:v>
                </c:pt>
                <c:pt idx="87">
                  <c:v>7.0</c:v>
                </c:pt>
                <c:pt idx="88">
                  <c:v>7.0</c:v>
                </c:pt>
                <c:pt idx="89">
                  <c:v>7.0</c:v>
                </c:pt>
                <c:pt idx="90">
                  <c:v>4.0</c:v>
                </c:pt>
                <c:pt idx="91">
                  <c:v>4.0</c:v>
                </c:pt>
                <c:pt idx="92">
                  <c:v>4.0</c:v>
                </c:pt>
                <c:pt idx="93">
                  <c:v>4.0</c:v>
                </c:pt>
                <c:pt idx="94">
                  <c:v>3.0</c:v>
                </c:pt>
                <c:pt idx="95">
                  <c:v>3.0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'HoldingBayOccupancy.csv (2)'!$A$3</c:f>
              <c:strCache>
                <c:ptCount val="1"/>
                <c:pt idx="0">
                  <c:v>Quantile95</c:v>
                </c:pt>
              </c:strCache>
            </c:strRef>
          </c:tx>
          <c:marker>
            <c:symbol val="none"/>
          </c:marker>
          <c:cat>
            <c:numRef>
              <c:f>'HoldingBayOccupancy.csv (2)'!$B$1:$CS$1</c:f>
              <c:numCache>
                <c:formatCode>h:mm\ AM/PM</c:formatCode>
                <c:ptCount val="96"/>
                <c:pt idx="0">
                  <c:v>1.06581410364015E-14</c:v>
                </c:pt>
                <c:pt idx="1">
                  <c:v>0.0104166666666767</c:v>
                </c:pt>
                <c:pt idx="2">
                  <c:v>0.0208333333333427</c:v>
                </c:pt>
                <c:pt idx="3">
                  <c:v>0.0312500000000097</c:v>
                </c:pt>
                <c:pt idx="4">
                  <c:v>0.0416666666666757</c:v>
                </c:pt>
                <c:pt idx="5">
                  <c:v>0.0520833333333417</c:v>
                </c:pt>
                <c:pt idx="6">
                  <c:v>0.0625000000000077</c:v>
                </c:pt>
                <c:pt idx="7">
                  <c:v>0.0729166666666747</c:v>
                </c:pt>
                <c:pt idx="8">
                  <c:v>0.0833333333333407</c:v>
                </c:pt>
                <c:pt idx="9">
                  <c:v>0.0937500000000067</c:v>
                </c:pt>
                <c:pt idx="10">
                  <c:v>0.104166666666674</c:v>
                </c:pt>
                <c:pt idx="11">
                  <c:v>0.11458333333334</c:v>
                </c:pt>
                <c:pt idx="12">
                  <c:v>0.125000000000006</c:v>
                </c:pt>
                <c:pt idx="13">
                  <c:v>0.135416666666673</c:v>
                </c:pt>
                <c:pt idx="14">
                  <c:v>0.145833333333339</c:v>
                </c:pt>
                <c:pt idx="15">
                  <c:v>0.156250000000005</c:v>
                </c:pt>
                <c:pt idx="16">
                  <c:v>0.166666666666671</c:v>
                </c:pt>
                <c:pt idx="17">
                  <c:v>0.177083333333338</c:v>
                </c:pt>
                <c:pt idx="18">
                  <c:v>0.187500000000004</c:v>
                </c:pt>
                <c:pt idx="19">
                  <c:v>0.19791666666667</c:v>
                </c:pt>
                <c:pt idx="20">
                  <c:v>0.208333333333336</c:v>
                </c:pt>
                <c:pt idx="21">
                  <c:v>0.218750000000003</c:v>
                </c:pt>
                <c:pt idx="22">
                  <c:v>0.229166666666669</c:v>
                </c:pt>
                <c:pt idx="23">
                  <c:v>0.239583333333335</c:v>
                </c:pt>
                <c:pt idx="24">
                  <c:v>0.250000000000001</c:v>
                </c:pt>
                <c:pt idx="25">
                  <c:v>0.260416666666668</c:v>
                </c:pt>
                <c:pt idx="26">
                  <c:v>0.270833333333334</c:v>
                </c:pt>
                <c:pt idx="27">
                  <c:v>0.28125</c:v>
                </c:pt>
                <c:pt idx="28">
                  <c:v>0.291666666666667</c:v>
                </c:pt>
                <c:pt idx="29">
                  <c:v>0.302083333333333</c:v>
                </c:pt>
                <c:pt idx="30">
                  <c:v>0.3125</c:v>
                </c:pt>
                <c:pt idx="31">
                  <c:v>0.322916666666667</c:v>
                </c:pt>
                <c:pt idx="32">
                  <c:v>0.333333333333333</c:v>
                </c:pt>
                <c:pt idx="33">
                  <c:v>0.343749999999998</c:v>
                </c:pt>
                <c:pt idx="34">
                  <c:v>0.354166666666664</c:v>
                </c:pt>
                <c:pt idx="35">
                  <c:v>0.364583333333331</c:v>
                </c:pt>
                <c:pt idx="36">
                  <c:v>0.374999999999997</c:v>
                </c:pt>
                <c:pt idx="37">
                  <c:v>0.385416666666663</c:v>
                </c:pt>
                <c:pt idx="38">
                  <c:v>0.39583333333333</c:v>
                </c:pt>
                <c:pt idx="39">
                  <c:v>0.406249999999996</c:v>
                </c:pt>
                <c:pt idx="40">
                  <c:v>0.416666666666663</c:v>
                </c:pt>
                <c:pt idx="41">
                  <c:v>0.427083333333329</c:v>
                </c:pt>
                <c:pt idx="42">
                  <c:v>0.437499999999995</c:v>
                </c:pt>
                <c:pt idx="43">
                  <c:v>0.447916666666661</c:v>
                </c:pt>
                <c:pt idx="44">
                  <c:v>0.458333333333328</c:v>
                </c:pt>
                <c:pt idx="45">
                  <c:v>0.468749999999994</c:v>
                </c:pt>
                <c:pt idx="46">
                  <c:v>0.47916666666666</c:v>
                </c:pt>
                <c:pt idx="47">
                  <c:v>0.489583333333327</c:v>
                </c:pt>
                <c:pt idx="48">
                  <c:v>0.499999999999993</c:v>
                </c:pt>
                <c:pt idx="49">
                  <c:v>0.510416666666659</c:v>
                </c:pt>
                <c:pt idx="50">
                  <c:v>0.520833333333326</c:v>
                </c:pt>
                <c:pt idx="51">
                  <c:v>0.531249999999992</c:v>
                </c:pt>
                <c:pt idx="52">
                  <c:v>0.541666666666658</c:v>
                </c:pt>
                <c:pt idx="53">
                  <c:v>0.552083333333324</c:v>
                </c:pt>
                <c:pt idx="54">
                  <c:v>0.562499999999991</c:v>
                </c:pt>
                <c:pt idx="55">
                  <c:v>0.572916666666657</c:v>
                </c:pt>
                <c:pt idx="56">
                  <c:v>0.583333333333323</c:v>
                </c:pt>
                <c:pt idx="57">
                  <c:v>0.59374999999999</c:v>
                </c:pt>
                <c:pt idx="58">
                  <c:v>0.604166666666656</c:v>
                </c:pt>
                <c:pt idx="59">
                  <c:v>0.614583333333322</c:v>
                </c:pt>
                <c:pt idx="60">
                  <c:v>0.624999999999988</c:v>
                </c:pt>
                <c:pt idx="61">
                  <c:v>0.635416666666655</c:v>
                </c:pt>
                <c:pt idx="62">
                  <c:v>0.645833333333321</c:v>
                </c:pt>
                <c:pt idx="63">
                  <c:v>0.656249999999987</c:v>
                </c:pt>
                <c:pt idx="64">
                  <c:v>0.666666666666654</c:v>
                </c:pt>
                <c:pt idx="65">
                  <c:v>0.67708333333332</c:v>
                </c:pt>
                <c:pt idx="66">
                  <c:v>0.687499999999986</c:v>
                </c:pt>
                <c:pt idx="67">
                  <c:v>0.697916666666653</c:v>
                </c:pt>
                <c:pt idx="68">
                  <c:v>0.708333333333319</c:v>
                </c:pt>
                <c:pt idx="69">
                  <c:v>0.718749999999985</c:v>
                </c:pt>
                <c:pt idx="70">
                  <c:v>0.729166666666651</c:v>
                </c:pt>
                <c:pt idx="71">
                  <c:v>0.739583333333318</c:v>
                </c:pt>
                <c:pt idx="72">
                  <c:v>0.749999999999984</c:v>
                </c:pt>
                <c:pt idx="73">
                  <c:v>0.76041666666665</c:v>
                </c:pt>
                <c:pt idx="74">
                  <c:v>0.770833333333317</c:v>
                </c:pt>
                <c:pt idx="75">
                  <c:v>0.781249999999983</c:v>
                </c:pt>
                <c:pt idx="76">
                  <c:v>0.791666666666649</c:v>
                </c:pt>
                <c:pt idx="77">
                  <c:v>0.802083333333316</c:v>
                </c:pt>
                <c:pt idx="78">
                  <c:v>0.812499999999982</c:v>
                </c:pt>
                <c:pt idx="79">
                  <c:v>0.822916666666648</c:v>
                </c:pt>
                <c:pt idx="80">
                  <c:v>0.833333333333314</c:v>
                </c:pt>
                <c:pt idx="81">
                  <c:v>0.843749999999981</c:v>
                </c:pt>
                <c:pt idx="82">
                  <c:v>0.854166666666647</c:v>
                </c:pt>
                <c:pt idx="83">
                  <c:v>0.864583333333313</c:v>
                </c:pt>
                <c:pt idx="84">
                  <c:v>0.87499999999998</c:v>
                </c:pt>
                <c:pt idx="85">
                  <c:v>0.885416666666646</c:v>
                </c:pt>
                <c:pt idx="86">
                  <c:v>0.895833333333312</c:v>
                </c:pt>
                <c:pt idx="87">
                  <c:v>0.906249999999978</c:v>
                </c:pt>
                <c:pt idx="88">
                  <c:v>0.916666666666645</c:v>
                </c:pt>
                <c:pt idx="89">
                  <c:v>0.927083333333311</c:v>
                </c:pt>
                <c:pt idx="90">
                  <c:v>0.937499999999977</c:v>
                </c:pt>
                <c:pt idx="91">
                  <c:v>0.947916666666644</c:v>
                </c:pt>
                <c:pt idx="92">
                  <c:v>0.95833333333331</c:v>
                </c:pt>
                <c:pt idx="93">
                  <c:v>0.968749999999976</c:v>
                </c:pt>
                <c:pt idx="94">
                  <c:v>0.979166666666643</c:v>
                </c:pt>
                <c:pt idx="95">
                  <c:v>0.989583333333309</c:v>
                </c:pt>
              </c:numCache>
            </c:numRef>
          </c:cat>
          <c:val>
            <c:numRef>
              <c:f>'HoldingBayOccupancy.csv (2)'!$B$3:$CS$3</c:f>
              <c:numCache>
                <c:formatCode>General</c:formatCode>
                <c:ptCount val="9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8.0</c:v>
                </c:pt>
                <c:pt idx="29">
                  <c:v>8.8</c:v>
                </c:pt>
                <c:pt idx="30">
                  <c:v>9.0</c:v>
                </c:pt>
                <c:pt idx="31">
                  <c:v>9.0</c:v>
                </c:pt>
                <c:pt idx="32">
                  <c:v>2.0</c:v>
                </c:pt>
                <c:pt idx="33">
                  <c:v>2.0</c:v>
                </c:pt>
                <c:pt idx="34">
                  <c:v>4.0</c:v>
                </c:pt>
                <c:pt idx="35">
                  <c:v>4.0</c:v>
                </c:pt>
                <c:pt idx="36">
                  <c:v>6.0</c:v>
                </c:pt>
                <c:pt idx="37">
                  <c:v>6.0</c:v>
                </c:pt>
                <c:pt idx="38">
                  <c:v>8.0</c:v>
                </c:pt>
                <c:pt idx="39">
                  <c:v>8.0</c:v>
                </c:pt>
                <c:pt idx="40">
                  <c:v>9.0</c:v>
                </c:pt>
                <c:pt idx="41">
                  <c:v>10.0</c:v>
                </c:pt>
                <c:pt idx="42">
                  <c:v>10.0</c:v>
                </c:pt>
                <c:pt idx="43">
                  <c:v>10.8</c:v>
                </c:pt>
                <c:pt idx="44">
                  <c:v>11.0</c:v>
                </c:pt>
                <c:pt idx="45">
                  <c:v>11.0</c:v>
                </c:pt>
                <c:pt idx="46">
                  <c:v>12.0</c:v>
                </c:pt>
                <c:pt idx="47">
                  <c:v>12.0</c:v>
                </c:pt>
                <c:pt idx="48">
                  <c:v>13.8</c:v>
                </c:pt>
                <c:pt idx="49">
                  <c:v>13.8</c:v>
                </c:pt>
                <c:pt idx="50">
                  <c:v>14.0</c:v>
                </c:pt>
                <c:pt idx="51">
                  <c:v>14.0</c:v>
                </c:pt>
                <c:pt idx="52">
                  <c:v>14.0</c:v>
                </c:pt>
                <c:pt idx="53">
                  <c:v>14.0</c:v>
                </c:pt>
                <c:pt idx="54">
                  <c:v>14.0</c:v>
                </c:pt>
                <c:pt idx="55">
                  <c:v>14.8</c:v>
                </c:pt>
                <c:pt idx="56">
                  <c:v>15.0</c:v>
                </c:pt>
                <c:pt idx="57">
                  <c:v>14.8</c:v>
                </c:pt>
                <c:pt idx="58">
                  <c:v>15.0</c:v>
                </c:pt>
                <c:pt idx="59">
                  <c:v>14.8</c:v>
                </c:pt>
                <c:pt idx="60">
                  <c:v>14.0</c:v>
                </c:pt>
                <c:pt idx="61">
                  <c:v>15.0</c:v>
                </c:pt>
                <c:pt idx="62">
                  <c:v>14.0</c:v>
                </c:pt>
                <c:pt idx="63">
                  <c:v>14.0</c:v>
                </c:pt>
                <c:pt idx="64">
                  <c:v>14.0</c:v>
                </c:pt>
                <c:pt idx="65">
                  <c:v>14.0</c:v>
                </c:pt>
                <c:pt idx="66">
                  <c:v>12.8</c:v>
                </c:pt>
                <c:pt idx="67">
                  <c:v>12.0</c:v>
                </c:pt>
                <c:pt idx="68">
                  <c:v>12.0</c:v>
                </c:pt>
                <c:pt idx="69">
                  <c:v>12.0</c:v>
                </c:pt>
                <c:pt idx="70">
                  <c:v>12.0</c:v>
                </c:pt>
                <c:pt idx="71">
                  <c:v>13.0</c:v>
                </c:pt>
                <c:pt idx="72">
                  <c:v>12.0</c:v>
                </c:pt>
                <c:pt idx="73">
                  <c:v>12.0</c:v>
                </c:pt>
                <c:pt idx="74">
                  <c:v>11.0</c:v>
                </c:pt>
                <c:pt idx="75">
                  <c:v>11.0</c:v>
                </c:pt>
                <c:pt idx="76">
                  <c:v>10.0</c:v>
                </c:pt>
                <c:pt idx="77">
                  <c:v>9.8</c:v>
                </c:pt>
                <c:pt idx="78">
                  <c:v>8.0</c:v>
                </c:pt>
                <c:pt idx="79">
                  <c:v>8.0</c:v>
                </c:pt>
                <c:pt idx="80">
                  <c:v>8.0</c:v>
                </c:pt>
                <c:pt idx="81">
                  <c:v>7.0</c:v>
                </c:pt>
                <c:pt idx="82">
                  <c:v>6.8</c:v>
                </c:pt>
                <c:pt idx="83">
                  <c:v>6.0</c:v>
                </c:pt>
                <c:pt idx="84">
                  <c:v>5.8</c:v>
                </c:pt>
                <c:pt idx="85">
                  <c:v>5.0</c:v>
                </c:pt>
                <c:pt idx="86">
                  <c:v>5.0</c:v>
                </c:pt>
                <c:pt idx="87">
                  <c:v>4.0</c:v>
                </c:pt>
                <c:pt idx="88">
                  <c:v>4.0</c:v>
                </c:pt>
                <c:pt idx="89">
                  <c:v>4.0</c:v>
                </c:pt>
                <c:pt idx="90">
                  <c:v>4.0</c:v>
                </c:pt>
                <c:pt idx="91">
                  <c:v>3.0</c:v>
                </c:pt>
                <c:pt idx="92">
                  <c:v>3.0</c:v>
                </c:pt>
                <c:pt idx="93">
                  <c:v>3.0</c:v>
                </c:pt>
                <c:pt idx="94">
                  <c:v>3.0</c:v>
                </c:pt>
                <c:pt idx="95">
                  <c:v>3.0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'HoldingBayOccupancy.csv (2)'!$A$4</c:f>
              <c:strCache>
                <c:ptCount val="1"/>
                <c:pt idx="0">
                  <c:v>Quantile75</c:v>
                </c:pt>
              </c:strCache>
            </c:strRef>
          </c:tx>
          <c:marker>
            <c:symbol val="none"/>
          </c:marker>
          <c:cat>
            <c:numRef>
              <c:f>'HoldingBayOccupancy.csv (2)'!$B$1:$CS$1</c:f>
              <c:numCache>
                <c:formatCode>h:mm\ AM/PM</c:formatCode>
                <c:ptCount val="96"/>
                <c:pt idx="0">
                  <c:v>1.06581410364015E-14</c:v>
                </c:pt>
                <c:pt idx="1">
                  <c:v>0.0104166666666767</c:v>
                </c:pt>
                <c:pt idx="2">
                  <c:v>0.0208333333333427</c:v>
                </c:pt>
                <c:pt idx="3">
                  <c:v>0.0312500000000097</c:v>
                </c:pt>
                <c:pt idx="4">
                  <c:v>0.0416666666666757</c:v>
                </c:pt>
                <c:pt idx="5">
                  <c:v>0.0520833333333417</c:v>
                </c:pt>
                <c:pt idx="6">
                  <c:v>0.0625000000000077</c:v>
                </c:pt>
                <c:pt idx="7">
                  <c:v>0.0729166666666747</c:v>
                </c:pt>
                <c:pt idx="8">
                  <c:v>0.0833333333333407</c:v>
                </c:pt>
                <c:pt idx="9">
                  <c:v>0.0937500000000067</c:v>
                </c:pt>
                <c:pt idx="10">
                  <c:v>0.104166666666674</c:v>
                </c:pt>
                <c:pt idx="11">
                  <c:v>0.11458333333334</c:v>
                </c:pt>
                <c:pt idx="12">
                  <c:v>0.125000000000006</c:v>
                </c:pt>
                <c:pt idx="13">
                  <c:v>0.135416666666673</c:v>
                </c:pt>
                <c:pt idx="14">
                  <c:v>0.145833333333339</c:v>
                </c:pt>
                <c:pt idx="15">
                  <c:v>0.156250000000005</c:v>
                </c:pt>
                <c:pt idx="16">
                  <c:v>0.166666666666671</c:v>
                </c:pt>
                <c:pt idx="17">
                  <c:v>0.177083333333338</c:v>
                </c:pt>
                <c:pt idx="18">
                  <c:v>0.187500000000004</c:v>
                </c:pt>
                <c:pt idx="19">
                  <c:v>0.19791666666667</c:v>
                </c:pt>
                <c:pt idx="20">
                  <c:v>0.208333333333336</c:v>
                </c:pt>
                <c:pt idx="21">
                  <c:v>0.218750000000003</c:v>
                </c:pt>
                <c:pt idx="22">
                  <c:v>0.229166666666669</c:v>
                </c:pt>
                <c:pt idx="23">
                  <c:v>0.239583333333335</c:v>
                </c:pt>
                <c:pt idx="24">
                  <c:v>0.250000000000001</c:v>
                </c:pt>
                <c:pt idx="25">
                  <c:v>0.260416666666668</c:v>
                </c:pt>
                <c:pt idx="26">
                  <c:v>0.270833333333334</c:v>
                </c:pt>
                <c:pt idx="27">
                  <c:v>0.28125</c:v>
                </c:pt>
                <c:pt idx="28">
                  <c:v>0.291666666666667</c:v>
                </c:pt>
                <c:pt idx="29">
                  <c:v>0.302083333333333</c:v>
                </c:pt>
                <c:pt idx="30">
                  <c:v>0.3125</c:v>
                </c:pt>
                <c:pt idx="31">
                  <c:v>0.322916666666667</c:v>
                </c:pt>
                <c:pt idx="32">
                  <c:v>0.333333333333333</c:v>
                </c:pt>
                <c:pt idx="33">
                  <c:v>0.343749999999998</c:v>
                </c:pt>
                <c:pt idx="34">
                  <c:v>0.354166666666664</c:v>
                </c:pt>
                <c:pt idx="35">
                  <c:v>0.364583333333331</c:v>
                </c:pt>
                <c:pt idx="36">
                  <c:v>0.374999999999997</c:v>
                </c:pt>
                <c:pt idx="37">
                  <c:v>0.385416666666663</c:v>
                </c:pt>
                <c:pt idx="38">
                  <c:v>0.39583333333333</c:v>
                </c:pt>
                <c:pt idx="39">
                  <c:v>0.406249999999996</c:v>
                </c:pt>
                <c:pt idx="40">
                  <c:v>0.416666666666663</c:v>
                </c:pt>
                <c:pt idx="41">
                  <c:v>0.427083333333329</c:v>
                </c:pt>
                <c:pt idx="42">
                  <c:v>0.437499999999995</c:v>
                </c:pt>
                <c:pt idx="43">
                  <c:v>0.447916666666661</c:v>
                </c:pt>
                <c:pt idx="44">
                  <c:v>0.458333333333328</c:v>
                </c:pt>
                <c:pt idx="45">
                  <c:v>0.468749999999994</c:v>
                </c:pt>
                <c:pt idx="46">
                  <c:v>0.47916666666666</c:v>
                </c:pt>
                <c:pt idx="47">
                  <c:v>0.489583333333327</c:v>
                </c:pt>
                <c:pt idx="48">
                  <c:v>0.499999999999993</c:v>
                </c:pt>
                <c:pt idx="49">
                  <c:v>0.510416666666659</c:v>
                </c:pt>
                <c:pt idx="50">
                  <c:v>0.520833333333326</c:v>
                </c:pt>
                <c:pt idx="51">
                  <c:v>0.531249999999992</c:v>
                </c:pt>
                <c:pt idx="52">
                  <c:v>0.541666666666658</c:v>
                </c:pt>
                <c:pt idx="53">
                  <c:v>0.552083333333324</c:v>
                </c:pt>
                <c:pt idx="54">
                  <c:v>0.562499999999991</c:v>
                </c:pt>
                <c:pt idx="55">
                  <c:v>0.572916666666657</c:v>
                </c:pt>
                <c:pt idx="56">
                  <c:v>0.583333333333323</c:v>
                </c:pt>
                <c:pt idx="57">
                  <c:v>0.59374999999999</c:v>
                </c:pt>
                <c:pt idx="58">
                  <c:v>0.604166666666656</c:v>
                </c:pt>
                <c:pt idx="59">
                  <c:v>0.614583333333322</c:v>
                </c:pt>
                <c:pt idx="60">
                  <c:v>0.624999999999988</c:v>
                </c:pt>
                <c:pt idx="61">
                  <c:v>0.635416666666655</c:v>
                </c:pt>
                <c:pt idx="62">
                  <c:v>0.645833333333321</c:v>
                </c:pt>
                <c:pt idx="63">
                  <c:v>0.656249999999987</c:v>
                </c:pt>
                <c:pt idx="64">
                  <c:v>0.666666666666654</c:v>
                </c:pt>
                <c:pt idx="65">
                  <c:v>0.67708333333332</c:v>
                </c:pt>
                <c:pt idx="66">
                  <c:v>0.687499999999986</c:v>
                </c:pt>
                <c:pt idx="67">
                  <c:v>0.697916666666653</c:v>
                </c:pt>
                <c:pt idx="68">
                  <c:v>0.708333333333319</c:v>
                </c:pt>
                <c:pt idx="69">
                  <c:v>0.718749999999985</c:v>
                </c:pt>
                <c:pt idx="70">
                  <c:v>0.729166666666651</c:v>
                </c:pt>
                <c:pt idx="71">
                  <c:v>0.739583333333318</c:v>
                </c:pt>
                <c:pt idx="72">
                  <c:v>0.749999999999984</c:v>
                </c:pt>
                <c:pt idx="73">
                  <c:v>0.76041666666665</c:v>
                </c:pt>
                <c:pt idx="74">
                  <c:v>0.770833333333317</c:v>
                </c:pt>
                <c:pt idx="75">
                  <c:v>0.781249999999983</c:v>
                </c:pt>
                <c:pt idx="76">
                  <c:v>0.791666666666649</c:v>
                </c:pt>
                <c:pt idx="77">
                  <c:v>0.802083333333316</c:v>
                </c:pt>
                <c:pt idx="78">
                  <c:v>0.812499999999982</c:v>
                </c:pt>
                <c:pt idx="79">
                  <c:v>0.822916666666648</c:v>
                </c:pt>
                <c:pt idx="80">
                  <c:v>0.833333333333314</c:v>
                </c:pt>
                <c:pt idx="81">
                  <c:v>0.843749999999981</c:v>
                </c:pt>
                <c:pt idx="82">
                  <c:v>0.854166666666647</c:v>
                </c:pt>
                <c:pt idx="83">
                  <c:v>0.864583333333313</c:v>
                </c:pt>
                <c:pt idx="84">
                  <c:v>0.87499999999998</c:v>
                </c:pt>
                <c:pt idx="85">
                  <c:v>0.885416666666646</c:v>
                </c:pt>
                <c:pt idx="86">
                  <c:v>0.895833333333312</c:v>
                </c:pt>
                <c:pt idx="87">
                  <c:v>0.906249999999978</c:v>
                </c:pt>
                <c:pt idx="88">
                  <c:v>0.916666666666645</c:v>
                </c:pt>
                <c:pt idx="89">
                  <c:v>0.927083333333311</c:v>
                </c:pt>
                <c:pt idx="90">
                  <c:v>0.937499999999977</c:v>
                </c:pt>
                <c:pt idx="91">
                  <c:v>0.947916666666644</c:v>
                </c:pt>
                <c:pt idx="92">
                  <c:v>0.95833333333331</c:v>
                </c:pt>
                <c:pt idx="93">
                  <c:v>0.968749999999976</c:v>
                </c:pt>
                <c:pt idx="94">
                  <c:v>0.979166666666643</c:v>
                </c:pt>
                <c:pt idx="95">
                  <c:v>0.989583333333309</c:v>
                </c:pt>
              </c:numCache>
            </c:numRef>
          </c:cat>
          <c:val>
            <c:numRef>
              <c:f>'HoldingBayOccupancy.csv (2)'!$B$4:$CS$4</c:f>
              <c:numCache>
                <c:formatCode>General</c:formatCode>
                <c:ptCount val="9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8.0</c:v>
                </c:pt>
                <c:pt idx="29">
                  <c:v>8.0</c:v>
                </c:pt>
                <c:pt idx="30">
                  <c:v>8.0</c:v>
                </c:pt>
                <c:pt idx="31">
                  <c:v>8.0</c:v>
                </c:pt>
                <c:pt idx="32">
                  <c:v>1.0</c:v>
                </c:pt>
                <c:pt idx="33">
                  <c:v>2.0</c:v>
                </c:pt>
                <c:pt idx="34">
                  <c:v>2.0</c:v>
                </c:pt>
                <c:pt idx="35">
                  <c:v>3.0</c:v>
                </c:pt>
                <c:pt idx="36">
                  <c:v>4.0</c:v>
                </c:pt>
                <c:pt idx="37">
                  <c:v>5.0</c:v>
                </c:pt>
                <c:pt idx="38">
                  <c:v>6.0</c:v>
                </c:pt>
                <c:pt idx="39">
                  <c:v>7.0</c:v>
                </c:pt>
                <c:pt idx="40">
                  <c:v>7.0</c:v>
                </c:pt>
                <c:pt idx="41">
                  <c:v>8.0</c:v>
                </c:pt>
                <c:pt idx="42">
                  <c:v>8.0</c:v>
                </c:pt>
                <c:pt idx="43">
                  <c:v>8.0</c:v>
                </c:pt>
                <c:pt idx="44">
                  <c:v>9.0</c:v>
                </c:pt>
                <c:pt idx="45">
                  <c:v>9.0</c:v>
                </c:pt>
                <c:pt idx="46">
                  <c:v>10.0</c:v>
                </c:pt>
                <c:pt idx="47">
                  <c:v>10.0</c:v>
                </c:pt>
                <c:pt idx="48">
                  <c:v>10.0</c:v>
                </c:pt>
                <c:pt idx="49">
                  <c:v>11.0</c:v>
                </c:pt>
                <c:pt idx="50">
                  <c:v>11.0</c:v>
                </c:pt>
                <c:pt idx="51">
                  <c:v>11.0</c:v>
                </c:pt>
                <c:pt idx="52">
                  <c:v>12.0</c:v>
                </c:pt>
                <c:pt idx="53">
                  <c:v>12.0</c:v>
                </c:pt>
                <c:pt idx="54">
                  <c:v>12.0</c:v>
                </c:pt>
                <c:pt idx="55">
                  <c:v>12.0</c:v>
                </c:pt>
                <c:pt idx="56">
                  <c:v>12.0</c:v>
                </c:pt>
                <c:pt idx="57">
                  <c:v>12.0</c:v>
                </c:pt>
                <c:pt idx="58">
                  <c:v>12.0</c:v>
                </c:pt>
                <c:pt idx="59">
                  <c:v>12.0</c:v>
                </c:pt>
                <c:pt idx="60">
                  <c:v>12.0</c:v>
                </c:pt>
                <c:pt idx="61">
                  <c:v>12.0</c:v>
                </c:pt>
                <c:pt idx="62">
                  <c:v>12.0</c:v>
                </c:pt>
                <c:pt idx="63">
                  <c:v>11.0</c:v>
                </c:pt>
                <c:pt idx="64">
                  <c:v>11.0</c:v>
                </c:pt>
                <c:pt idx="65">
                  <c:v>10.0</c:v>
                </c:pt>
                <c:pt idx="66">
                  <c:v>10.0</c:v>
                </c:pt>
                <c:pt idx="67">
                  <c:v>9.0</c:v>
                </c:pt>
                <c:pt idx="68">
                  <c:v>9.0</c:v>
                </c:pt>
                <c:pt idx="69">
                  <c:v>9.0</c:v>
                </c:pt>
                <c:pt idx="70">
                  <c:v>9.0</c:v>
                </c:pt>
                <c:pt idx="71">
                  <c:v>10.0</c:v>
                </c:pt>
                <c:pt idx="72">
                  <c:v>10.0</c:v>
                </c:pt>
                <c:pt idx="73">
                  <c:v>10.0</c:v>
                </c:pt>
                <c:pt idx="74">
                  <c:v>9.0</c:v>
                </c:pt>
                <c:pt idx="75">
                  <c:v>9.0</c:v>
                </c:pt>
                <c:pt idx="76">
                  <c:v>8.0</c:v>
                </c:pt>
                <c:pt idx="77">
                  <c:v>7.0</c:v>
                </c:pt>
                <c:pt idx="78">
                  <c:v>7.0</c:v>
                </c:pt>
                <c:pt idx="79">
                  <c:v>6.0</c:v>
                </c:pt>
                <c:pt idx="80">
                  <c:v>6.0</c:v>
                </c:pt>
                <c:pt idx="81">
                  <c:v>5.0</c:v>
                </c:pt>
                <c:pt idx="82">
                  <c:v>5.0</c:v>
                </c:pt>
                <c:pt idx="83">
                  <c:v>5.0</c:v>
                </c:pt>
                <c:pt idx="84">
                  <c:v>4.0</c:v>
                </c:pt>
                <c:pt idx="85">
                  <c:v>4.0</c:v>
                </c:pt>
                <c:pt idx="86">
                  <c:v>3.0</c:v>
                </c:pt>
                <c:pt idx="87">
                  <c:v>3.0</c:v>
                </c:pt>
                <c:pt idx="88">
                  <c:v>3.0</c:v>
                </c:pt>
                <c:pt idx="89">
                  <c:v>3.0</c:v>
                </c:pt>
                <c:pt idx="90">
                  <c:v>2.0</c:v>
                </c:pt>
                <c:pt idx="91">
                  <c:v>2.0</c:v>
                </c:pt>
                <c:pt idx="92">
                  <c:v>2.0</c:v>
                </c:pt>
                <c:pt idx="93">
                  <c:v>2.0</c:v>
                </c:pt>
                <c:pt idx="94">
                  <c:v>2.0</c:v>
                </c:pt>
                <c:pt idx="95">
                  <c:v>2.0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'HoldingBayOccupancy.csv (2)'!$A$5</c:f>
              <c:strCache>
                <c:ptCount val="1"/>
                <c:pt idx="0">
                  <c:v>Quantile50</c:v>
                </c:pt>
              </c:strCache>
            </c:strRef>
          </c:tx>
          <c:marker>
            <c:symbol val="none"/>
          </c:marker>
          <c:cat>
            <c:numRef>
              <c:f>'HoldingBayOccupancy.csv (2)'!$B$1:$CS$1</c:f>
              <c:numCache>
                <c:formatCode>h:mm\ AM/PM</c:formatCode>
                <c:ptCount val="96"/>
                <c:pt idx="0">
                  <c:v>1.06581410364015E-14</c:v>
                </c:pt>
                <c:pt idx="1">
                  <c:v>0.0104166666666767</c:v>
                </c:pt>
                <c:pt idx="2">
                  <c:v>0.0208333333333427</c:v>
                </c:pt>
                <c:pt idx="3">
                  <c:v>0.0312500000000097</c:v>
                </c:pt>
                <c:pt idx="4">
                  <c:v>0.0416666666666757</c:v>
                </c:pt>
                <c:pt idx="5">
                  <c:v>0.0520833333333417</c:v>
                </c:pt>
                <c:pt idx="6">
                  <c:v>0.0625000000000077</c:v>
                </c:pt>
                <c:pt idx="7">
                  <c:v>0.0729166666666747</c:v>
                </c:pt>
                <c:pt idx="8">
                  <c:v>0.0833333333333407</c:v>
                </c:pt>
                <c:pt idx="9">
                  <c:v>0.0937500000000067</c:v>
                </c:pt>
                <c:pt idx="10">
                  <c:v>0.104166666666674</c:v>
                </c:pt>
                <c:pt idx="11">
                  <c:v>0.11458333333334</c:v>
                </c:pt>
                <c:pt idx="12">
                  <c:v>0.125000000000006</c:v>
                </c:pt>
                <c:pt idx="13">
                  <c:v>0.135416666666673</c:v>
                </c:pt>
                <c:pt idx="14">
                  <c:v>0.145833333333339</c:v>
                </c:pt>
                <c:pt idx="15">
                  <c:v>0.156250000000005</c:v>
                </c:pt>
                <c:pt idx="16">
                  <c:v>0.166666666666671</c:v>
                </c:pt>
                <c:pt idx="17">
                  <c:v>0.177083333333338</c:v>
                </c:pt>
                <c:pt idx="18">
                  <c:v>0.187500000000004</c:v>
                </c:pt>
                <c:pt idx="19">
                  <c:v>0.19791666666667</c:v>
                </c:pt>
                <c:pt idx="20">
                  <c:v>0.208333333333336</c:v>
                </c:pt>
                <c:pt idx="21">
                  <c:v>0.218750000000003</c:v>
                </c:pt>
                <c:pt idx="22">
                  <c:v>0.229166666666669</c:v>
                </c:pt>
                <c:pt idx="23">
                  <c:v>0.239583333333335</c:v>
                </c:pt>
                <c:pt idx="24">
                  <c:v>0.250000000000001</c:v>
                </c:pt>
                <c:pt idx="25">
                  <c:v>0.260416666666668</c:v>
                </c:pt>
                <c:pt idx="26">
                  <c:v>0.270833333333334</c:v>
                </c:pt>
                <c:pt idx="27">
                  <c:v>0.28125</c:v>
                </c:pt>
                <c:pt idx="28">
                  <c:v>0.291666666666667</c:v>
                </c:pt>
                <c:pt idx="29">
                  <c:v>0.302083333333333</c:v>
                </c:pt>
                <c:pt idx="30">
                  <c:v>0.3125</c:v>
                </c:pt>
                <c:pt idx="31">
                  <c:v>0.322916666666667</c:v>
                </c:pt>
                <c:pt idx="32">
                  <c:v>0.333333333333333</c:v>
                </c:pt>
                <c:pt idx="33">
                  <c:v>0.343749999999998</c:v>
                </c:pt>
                <c:pt idx="34">
                  <c:v>0.354166666666664</c:v>
                </c:pt>
                <c:pt idx="35">
                  <c:v>0.364583333333331</c:v>
                </c:pt>
                <c:pt idx="36">
                  <c:v>0.374999999999997</c:v>
                </c:pt>
                <c:pt idx="37">
                  <c:v>0.385416666666663</c:v>
                </c:pt>
                <c:pt idx="38">
                  <c:v>0.39583333333333</c:v>
                </c:pt>
                <c:pt idx="39">
                  <c:v>0.406249999999996</c:v>
                </c:pt>
                <c:pt idx="40">
                  <c:v>0.416666666666663</c:v>
                </c:pt>
                <c:pt idx="41">
                  <c:v>0.427083333333329</c:v>
                </c:pt>
                <c:pt idx="42">
                  <c:v>0.437499999999995</c:v>
                </c:pt>
                <c:pt idx="43">
                  <c:v>0.447916666666661</c:v>
                </c:pt>
                <c:pt idx="44">
                  <c:v>0.458333333333328</c:v>
                </c:pt>
                <c:pt idx="45">
                  <c:v>0.468749999999994</c:v>
                </c:pt>
                <c:pt idx="46">
                  <c:v>0.47916666666666</c:v>
                </c:pt>
                <c:pt idx="47">
                  <c:v>0.489583333333327</c:v>
                </c:pt>
                <c:pt idx="48">
                  <c:v>0.499999999999993</c:v>
                </c:pt>
                <c:pt idx="49">
                  <c:v>0.510416666666659</c:v>
                </c:pt>
                <c:pt idx="50">
                  <c:v>0.520833333333326</c:v>
                </c:pt>
                <c:pt idx="51">
                  <c:v>0.531249999999992</c:v>
                </c:pt>
                <c:pt idx="52">
                  <c:v>0.541666666666658</c:v>
                </c:pt>
                <c:pt idx="53">
                  <c:v>0.552083333333324</c:v>
                </c:pt>
                <c:pt idx="54">
                  <c:v>0.562499999999991</c:v>
                </c:pt>
                <c:pt idx="55">
                  <c:v>0.572916666666657</c:v>
                </c:pt>
                <c:pt idx="56">
                  <c:v>0.583333333333323</c:v>
                </c:pt>
                <c:pt idx="57">
                  <c:v>0.59374999999999</c:v>
                </c:pt>
                <c:pt idx="58">
                  <c:v>0.604166666666656</c:v>
                </c:pt>
                <c:pt idx="59">
                  <c:v>0.614583333333322</c:v>
                </c:pt>
                <c:pt idx="60">
                  <c:v>0.624999999999988</c:v>
                </c:pt>
                <c:pt idx="61">
                  <c:v>0.635416666666655</c:v>
                </c:pt>
                <c:pt idx="62">
                  <c:v>0.645833333333321</c:v>
                </c:pt>
                <c:pt idx="63">
                  <c:v>0.656249999999987</c:v>
                </c:pt>
                <c:pt idx="64">
                  <c:v>0.666666666666654</c:v>
                </c:pt>
                <c:pt idx="65">
                  <c:v>0.67708333333332</c:v>
                </c:pt>
                <c:pt idx="66">
                  <c:v>0.687499999999986</c:v>
                </c:pt>
                <c:pt idx="67">
                  <c:v>0.697916666666653</c:v>
                </c:pt>
                <c:pt idx="68">
                  <c:v>0.708333333333319</c:v>
                </c:pt>
                <c:pt idx="69">
                  <c:v>0.718749999999985</c:v>
                </c:pt>
                <c:pt idx="70">
                  <c:v>0.729166666666651</c:v>
                </c:pt>
                <c:pt idx="71">
                  <c:v>0.739583333333318</c:v>
                </c:pt>
                <c:pt idx="72">
                  <c:v>0.749999999999984</c:v>
                </c:pt>
                <c:pt idx="73">
                  <c:v>0.76041666666665</c:v>
                </c:pt>
                <c:pt idx="74">
                  <c:v>0.770833333333317</c:v>
                </c:pt>
                <c:pt idx="75">
                  <c:v>0.781249999999983</c:v>
                </c:pt>
                <c:pt idx="76">
                  <c:v>0.791666666666649</c:v>
                </c:pt>
                <c:pt idx="77">
                  <c:v>0.802083333333316</c:v>
                </c:pt>
                <c:pt idx="78">
                  <c:v>0.812499999999982</c:v>
                </c:pt>
                <c:pt idx="79">
                  <c:v>0.822916666666648</c:v>
                </c:pt>
                <c:pt idx="80">
                  <c:v>0.833333333333314</c:v>
                </c:pt>
                <c:pt idx="81">
                  <c:v>0.843749999999981</c:v>
                </c:pt>
                <c:pt idx="82">
                  <c:v>0.854166666666647</c:v>
                </c:pt>
                <c:pt idx="83">
                  <c:v>0.864583333333313</c:v>
                </c:pt>
                <c:pt idx="84">
                  <c:v>0.87499999999998</c:v>
                </c:pt>
                <c:pt idx="85">
                  <c:v>0.885416666666646</c:v>
                </c:pt>
                <c:pt idx="86">
                  <c:v>0.895833333333312</c:v>
                </c:pt>
                <c:pt idx="87">
                  <c:v>0.906249999999978</c:v>
                </c:pt>
                <c:pt idx="88">
                  <c:v>0.916666666666645</c:v>
                </c:pt>
                <c:pt idx="89">
                  <c:v>0.927083333333311</c:v>
                </c:pt>
                <c:pt idx="90">
                  <c:v>0.937499999999977</c:v>
                </c:pt>
                <c:pt idx="91">
                  <c:v>0.947916666666644</c:v>
                </c:pt>
                <c:pt idx="92">
                  <c:v>0.95833333333331</c:v>
                </c:pt>
                <c:pt idx="93">
                  <c:v>0.968749999999976</c:v>
                </c:pt>
                <c:pt idx="94">
                  <c:v>0.979166666666643</c:v>
                </c:pt>
                <c:pt idx="95">
                  <c:v>0.989583333333309</c:v>
                </c:pt>
              </c:numCache>
            </c:numRef>
          </c:cat>
          <c:val>
            <c:numRef>
              <c:f>'HoldingBayOccupancy.csv (2)'!$B$5:$CS$5</c:f>
              <c:numCache>
                <c:formatCode>General</c:formatCode>
                <c:ptCount val="9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8.0</c:v>
                </c:pt>
                <c:pt idx="29">
                  <c:v>8.0</c:v>
                </c:pt>
                <c:pt idx="30">
                  <c:v>8.0</c:v>
                </c:pt>
                <c:pt idx="31">
                  <c:v>8.0</c:v>
                </c:pt>
                <c:pt idx="32">
                  <c:v>1.0</c:v>
                </c:pt>
                <c:pt idx="33">
                  <c:v>1.0</c:v>
                </c:pt>
                <c:pt idx="34">
                  <c:v>2.0</c:v>
                </c:pt>
                <c:pt idx="35">
                  <c:v>2.0</c:v>
                </c:pt>
                <c:pt idx="36">
                  <c:v>3.0</c:v>
                </c:pt>
                <c:pt idx="37">
                  <c:v>4.0</c:v>
                </c:pt>
                <c:pt idx="38">
                  <c:v>5.0</c:v>
                </c:pt>
                <c:pt idx="39">
                  <c:v>6.0</c:v>
                </c:pt>
                <c:pt idx="40">
                  <c:v>6.0</c:v>
                </c:pt>
                <c:pt idx="41">
                  <c:v>6.0</c:v>
                </c:pt>
                <c:pt idx="42">
                  <c:v>7.0</c:v>
                </c:pt>
                <c:pt idx="43">
                  <c:v>7.0</c:v>
                </c:pt>
                <c:pt idx="44">
                  <c:v>8.0</c:v>
                </c:pt>
                <c:pt idx="45">
                  <c:v>8.0</c:v>
                </c:pt>
                <c:pt idx="46">
                  <c:v>8.0</c:v>
                </c:pt>
                <c:pt idx="47">
                  <c:v>8.0</c:v>
                </c:pt>
                <c:pt idx="48">
                  <c:v>9.0</c:v>
                </c:pt>
                <c:pt idx="49">
                  <c:v>9.0</c:v>
                </c:pt>
                <c:pt idx="50">
                  <c:v>9.0</c:v>
                </c:pt>
                <c:pt idx="51">
                  <c:v>10.0</c:v>
                </c:pt>
                <c:pt idx="52">
                  <c:v>10.0</c:v>
                </c:pt>
                <c:pt idx="53">
                  <c:v>10.0</c:v>
                </c:pt>
                <c:pt idx="54">
                  <c:v>10.0</c:v>
                </c:pt>
                <c:pt idx="55">
                  <c:v>10.0</c:v>
                </c:pt>
                <c:pt idx="56">
                  <c:v>10.0</c:v>
                </c:pt>
                <c:pt idx="57">
                  <c:v>10.0</c:v>
                </c:pt>
                <c:pt idx="58">
                  <c:v>10.0</c:v>
                </c:pt>
                <c:pt idx="59">
                  <c:v>10.0</c:v>
                </c:pt>
                <c:pt idx="60">
                  <c:v>10.0</c:v>
                </c:pt>
                <c:pt idx="61">
                  <c:v>10.0</c:v>
                </c:pt>
                <c:pt idx="62">
                  <c:v>9.0</c:v>
                </c:pt>
                <c:pt idx="63">
                  <c:v>9.0</c:v>
                </c:pt>
                <c:pt idx="64">
                  <c:v>9.0</c:v>
                </c:pt>
                <c:pt idx="65">
                  <c:v>8.0</c:v>
                </c:pt>
                <c:pt idx="66">
                  <c:v>8.0</c:v>
                </c:pt>
                <c:pt idx="67">
                  <c:v>8.0</c:v>
                </c:pt>
                <c:pt idx="68">
                  <c:v>8.0</c:v>
                </c:pt>
                <c:pt idx="69">
                  <c:v>8.0</c:v>
                </c:pt>
                <c:pt idx="70">
                  <c:v>8.0</c:v>
                </c:pt>
                <c:pt idx="71">
                  <c:v>8.0</c:v>
                </c:pt>
                <c:pt idx="72">
                  <c:v>8.0</c:v>
                </c:pt>
                <c:pt idx="73">
                  <c:v>8.0</c:v>
                </c:pt>
                <c:pt idx="74">
                  <c:v>8.0</c:v>
                </c:pt>
                <c:pt idx="75">
                  <c:v>7.0</c:v>
                </c:pt>
                <c:pt idx="76">
                  <c:v>6.0</c:v>
                </c:pt>
                <c:pt idx="77">
                  <c:v>6.0</c:v>
                </c:pt>
                <c:pt idx="78">
                  <c:v>6.0</c:v>
                </c:pt>
                <c:pt idx="79">
                  <c:v>5.0</c:v>
                </c:pt>
                <c:pt idx="80">
                  <c:v>5.0</c:v>
                </c:pt>
                <c:pt idx="81">
                  <c:v>4.0</c:v>
                </c:pt>
                <c:pt idx="82">
                  <c:v>4.0</c:v>
                </c:pt>
                <c:pt idx="83">
                  <c:v>4.0</c:v>
                </c:pt>
                <c:pt idx="84">
                  <c:v>3.0</c:v>
                </c:pt>
                <c:pt idx="85">
                  <c:v>3.0</c:v>
                </c:pt>
                <c:pt idx="86">
                  <c:v>2.0</c:v>
                </c:pt>
                <c:pt idx="87">
                  <c:v>2.0</c:v>
                </c:pt>
                <c:pt idx="88">
                  <c:v>2.0</c:v>
                </c:pt>
                <c:pt idx="89">
                  <c:v>2.0</c:v>
                </c:pt>
                <c:pt idx="90">
                  <c:v>1.0</c:v>
                </c:pt>
                <c:pt idx="91">
                  <c:v>1.0</c:v>
                </c:pt>
                <c:pt idx="92">
                  <c:v>1.0</c:v>
                </c:pt>
                <c:pt idx="93">
                  <c:v>1.0</c:v>
                </c:pt>
                <c:pt idx="94">
                  <c:v>1.0</c:v>
                </c:pt>
                <c:pt idx="95">
                  <c:v>1.0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'HoldingBayOccupancy.csv (2)'!$A$6</c:f>
              <c:strCache>
                <c:ptCount val="1"/>
                <c:pt idx="0">
                  <c:v>mean</c:v>
                </c:pt>
              </c:strCache>
            </c:strRef>
          </c:tx>
          <c:marker>
            <c:symbol val="none"/>
          </c:marker>
          <c:cat>
            <c:numRef>
              <c:f>'HoldingBayOccupancy.csv (2)'!$B$1:$CS$1</c:f>
              <c:numCache>
                <c:formatCode>h:mm\ AM/PM</c:formatCode>
                <c:ptCount val="96"/>
                <c:pt idx="0">
                  <c:v>1.06581410364015E-14</c:v>
                </c:pt>
                <c:pt idx="1">
                  <c:v>0.0104166666666767</c:v>
                </c:pt>
                <c:pt idx="2">
                  <c:v>0.0208333333333427</c:v>
                </c:pt>
                <c:pt idx="3">
                  <c:v>0.0312500000000097</c:v>
                </c:pt>
                <c:pt idx="4">
                  <c:v>0.0416666666666757</c:v>
                </c:pt>
                <c:pt idx="5">
                  <c:v>0.0520833333333417</c:v>
                </c:pt>
                <c:pt idx="6">
                  <c:v>0.0625000000000077</c:v>
                </c:pt>
                <c:pt idx="7">
                  <c:v>0.0729166666666747</c:v>
                </c:pt>
                <c:pt idx="8">
                  <c:v>0.0833333333333407</c:v>
                </c:pt>
                <c:pt idx="9">
                  <c:v>0.0937500000000067</c:v>
                </c:pt>
                <c:pt idx="10">
                  <c:v>0.104166666666674</c:v>
                </c:pt>
                <c:pt idx="11">
                  <c:v>0.11458333333334</c:v>
                </c:pt>
                <c:pt idx="12">
                  <c:v>0.125000000000006</c:v>
                </c:pt>
                <c:pt idx="13">
                  <c:v>0.135416666666673</c:v>
                </c:pt>
                <c:pt idx="14">
                  <c:v>0.145833333333339</c:v>
                </c:pt>
                <c:pt idx="15">
                  <c:v>0.156250000000005</c:v>
                </c:pt>
                <c:pt idx="16">
                  <c:v>0.166666666666671</c:v>
                </c:pt>
                <c:pt idx="17">
                  <c:v>0.177083333333338</c:v>
                </c:pt>
                <c:pt idx="18">
                  <c:v>0.187500000000004</c:v>
                </c:pt>
                <c:pt idx="19">
                  <c:v>0.19791666666667</c:v>
                </c:pt>
                <c:pt idx="20">
                  <c:v>0.208333333333336</c:v>
                </c:pt>
                <c:pt idx="21">
                  <c:v>0.218750000000003</c:v>
                </c:pt>
                <c:pt idx="22">
                  <c:v>0.229166666666669</c:v>
                </c:pt>
                <c:pt idx="23">
                  <c:v>0.239583333333335</c:v>
                </c:pt>
                <c:pt idx="24">
                  <c:v>0.250000000000001</c:v>
                </c:pt>
                <c:pt idx="25">
                  <c:v>0.260416666666668</c:v>
                </c:pt>
                <c:pt idx="26">
                  <c:v>0.270833333333334</c:v>
                </c:pt>
                <c:pt idx="27">
                  <c:v>0.28125</c:v>
                </c:pt>
                <c:pt idx="28">
                  <c:v>0.291666666666667</c:v>
                </c:pt>
                <c:pt idx="29">
                  <c:v>0.302083333333333</c:v>
                </c:pt>
                <c:pt idx="30">
                  <c:v>0.3125</c:v>
                </c:pt>
                <c:pt idx="31">
                  <c:v>0.322916666666667</c:v>
                </c:pt>
                <c:pt idx="32">
                  <c:v>0.333333333333333</c:v>
                </c:pt>
                <c:pt idx="33">
                  <c:v>0.343749999999998</c:v>
                </c:pt>
                <c:pt idx="34">
                  <c:v>0.354166666666664</c:v>
                </c:pt>
                <c:pt idx="35">
                  <c:v>0.364583333333331</c:v>
                </c:pt>
                <c:pt idx="36">
                  <c:v>0.374999999999997</c:v>
                </c:pt>
                <c:pt idx="37">
                  <c:v>0.385416666666663</c:v>
                </c:pt>
                <c:pt idx="38">
                  <c:v>0.39583333333333</c:v>
                </c:pt>
                <c:pt idx="39">
                  <c:v>0.406249999999996</c:v>
                </c:pt>
                <c:pt idx="40">
                  <c:v>0.416666666666663</c:v>
                </c:pt>
                <c:pt idx="41">
                  <c:v>0.427083333333329</c:v>
                </c:pt>
                <c:pt idx="42">
                  <c:v>0.437499999999995</c:v>
                </c:pt>
                <c:pt idx="43">
                  <c:v>0.447916666666661</c:v>
                </c:pt>
                <c:pt idx="44">
                  <c:v>0.458333333333328</c:v>
                </c:pt>
                <c:pt idx="45">
                  <c:v>0.468749999999994</c:v>
                </c:pt>
                <c:pt idx="46">
                  <c:v>0.47916666666666</c:v>
                </c:pt>
                <c:pt idx="47">
                  <c:v>0.489583333333327</c:v>
                </c:pt>
                <c:pt idx="48">
                  <c:v>0.499999999999993</c:v>
                </c:pt>
                <c:pt idx="49">
                  <c:v>0.510416666666659</c:v>
                </c:pt>
                <c:pt idx="50">
                  <c:v>0.520833333333326</c:v>
                </c:pt>
                <c:pt idx="51">
                  <c:v>0.531249999999992</c:v>
                </c:pt>
                <c:pt idx="52">
                  <c:v>0.541666666666658</c:v>
                </c:pt>
                <c:pt idx="53">
                  <c:v>0.552083333333324</c:v>
                </c:pt>
                <c:pt idx="54">
                  <c:v>0.562499999999991</c:v>
                </c:pt>
                <c:pt idx="55">
                  <c:v>0.572916666666657</c:v>
                </c:pt>
                <c:pt idx="56">
                  <c:v>0.583333333333323</c:v>
                </c:pt>
                <c:pt idx="57">
                  <c:v>0.59374999999999</c:v>
                </c:pt>
                <c:pt idx="58">
                  <c:v>0.604166666666656</c:v>
                </c:pt>
                <c:pt idx="59">
                  <c:v>0.614583333333322</c:v>
                </c:pt>
                <c:pt idx="60">
                  <c:v>0.624999999999988</c:v>
                </c:pt>
                <c:pt idx="61">
                  <c:v>0.635416666666655</c:v>
                </c:pt>
                <c:pt idx="62">
                  <c:v>0.645833333333321</c:v>
                </c:pt>
                <c:pt idx="63">
                  <c:v>0.656249999999987</c:v>
                </c:pt>
                <c:pt idx="64">
                  <c:v>0.666666666666654</c:v>
                </c:pt>
                <c:pt idx="65">
                  <c:v>0.67708333333332</c:v>
                </c:pt>
                <c:pt idx="66">
                  <c:v>0.687499999999986</c:v>
                </c:pt>
                <c:pt idx="67">
                  <c:v>0.697916666666653</c:v>
                </c:pt>
                <c:pt idx="68">
                  <c:v>0.708333333333319</c:v>
                </c:pt>
                <c:pt idx="69">
                  <c:v>0.718749999999985</c:v>
                </c:pt>
                <c:pt idx="70">
                  <c:v>0.729166666666651</c:v>
                </c:pt>
                <c:pt idx="71">
                  <c:v>0.739583333333318</c:v>
                </c:pt>
                <c:pt idx="72">
                  <c:v>0.749999999999984</c:v>
                </c:pt>
                <c:pt idx="73">
                  <c:v>0.76041666666665</c:v>
                </c:pt>
                <c:pt idx="74">
                  <c:v>0.770833333333317</c:v>
                </c:pt>
                <c:pt idx="75">
                  <c:v>0.781249999999983</c:v>
                </c:pt>
                <c:pt idx="76">
                  <c:v>0.791666666666649</c:v>
                </c:pt>
                <c:pt idx="77">
                  <c:v>0.802083333333316</c:v>
                </c:pt>
                <c:pt idx="78">
                  <c:v>0.812499999999982</c:v>
                </c:pt>
                <c:pt idx="79">
                  <c:v>0.822916666666648</c:v>
                </c:pt>
                <c:pt idx="80">
                  <c:v>0.833333333333314</c:v>
                </c:pt>
                <c:pt idx="81">
                  <c:v>0.843749999999981</c:v>
                </c:pt>
                <c:pt idx="82">
                  <c:v>0.854166666666647</c:v>
                </c:pt>
                <c:pt idx="83">
                  <c:v>0.864583333333313</c:v>
                </c:pt>
                <c:pt idx="84">
                  <c:v>0.87499999999998</c:v>
                </c:pt>
                <c:pt idx="85">
                  <c:v>0.885416666666646</c:v>
                </c:pt>
                <c:pt idx="86">
                  <c:v>0.895833333333312</c:v>
                </c:pt>
                <c:pt idx="87">
                  <c:v>0.906249999999978</c:v>
                </c:pt>
                <c:pt idx="88">
                  <c:v>0.916666666666645</c:v>
                </c:pt>
                <c:pt idx="89">
                  <c:v>0.927083333333311</c:v>
                </c:pt>
                <c:pt idx="90">
                  <c:v>0.937499999999977</c:v>
                </c:pt>
                <c:pt idx="91">
                  <c:v>0.947916666666644</c:v>
                </c:pt>
                <c:pt idx="92">
                  <c:v>0.95833333333331</c:v>
                </c:pt>
                <c:pt idx="93">
                  <c:v>0.968749999999976</c:v>
                </c:pt>
                <c:pt idx="94">
                  <c:v>0.979166666666643</c:v>
                </c:pt>
                <c:pt idx="95">
                  <c:v>0.989583333333309</c:v>
                </c:pt>
              </c:numCache>
            </c:numRef>
          </c:cat>
          <c:val>
            <c:numRef>
              <c:f>'HoldingBayOccupancy.csv (2)'!$B$6:$CS$6</c:f>
              <c:numCache>
                <c:formatCode>General</c:formatCode>
                <c:ptCount val="9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7.16</c:v>
                </c:pt>
                <c:pt idx="29">
                  <c:v>7.216</c:v>
                </c:pt>
                <c:pt idx="30">
                  <c:v>7.312</c:v>
                </c:pt>
                <c:pt idx="31">
                  <c:v>7.432</c:v>
                </c:pt>
                <c:pt idx="32">
                  <c:v>0.832</c:v>
                </c:pt>
                <c:pt idx="33">
                  <c:v>1.256</c:v>
                </c:pt>
                <c:pt idx="34">
                  <c:v>1.872</c:v>
                </c:pt>
                <c:pt idx="35">
                  <c:v>2.576</c:v>
                </c:pt>
                <c:pt idx="36">
                  <c:v>3.536</c:v>
                </c:pt>
                <c:pt idx="37">
                  <c:v>4.184</c:v>
                </c:pt>
                <c:pt idx="38">
                  <c:v>4.992</c:v>
                </c:pt>
                <c:pt idx="39">
                  <c:v>5.6</c:v>
                </c:pt>
                <c:pt idx="40">
                  <c:v>5.968</c:v>
                </c:pt>
                <c:pt idx="41">
                  <c:v>6.328</c:v>
                </c:pt>
                <c:pt idx="42">
                  <c:v>6.792</c:v>
                </c:pt>
                <c:pt idx="43">
                  <c:v>7.136</c:v>
                </c:pt>
                <c:pt idx="44">
                  <c:v>7.416</c:v>
                </c:pt>
                <c:pt idx="45">
                  <c:v>7.616</c:v>
                </c:pt>
                <c:pt idx="46">
                  <c:v>8.344</c:v>
                </c:pt>
                <c:pt idx="47">
                  <c:v>8.656</c:v>
                </c:pt>
                <c:pt idx="48">
                  <c:v>8.776</c:v>
                </c:pt>
                <c:pt idx="49">
                  <c:v>9.136</c:v>
                </c:pt>
                <c:pt idx="50">
                  <c:v>9.432</c:v>
                </c:pt>
                <c:pt idx="51">
                  <c:v>9.448</c:v>
                </c:pt>
                <c:pt idx="52">
                  <c:v>9.720000000000001</c:v>
                </c:pt>
                <c:pt idx="53">
                  <c:v>9.976</c:v>
                </c:pt>
                <c:pt idx="54">
                  <c:v>9.864</c:v>
                </c:pt>
                <c:pt idx="55">
                  <c:v>9.944000000000001</c:v>
                </c:pt>
                <c:pt idx="56">
                  <c:v>10.04</c:v>
                </c:pt>
                <c:pt idx="57">
                  <c:v>10.032</c:v>
                </c:pt>
                <c:pt idx="58">
                  <c:v>10.072</c:v>
                </c:pt>
                <c:pt idx="59">
                  <c:v>9.832</c:v>
                </c:pt>
                <c:pt idx="60">
                  <c:v>9.872</c:v>
                </c:pt>
                <c:pt idx="61">
                  <c:v>9.88</c:v>
                </c:pt>
                <c:pt idx="62">
                  <c:v>9.488</c:v>
                </c:pt>
                <c:pt idx="63">
                  <c:v>9.128</c:v>
                </c:pt>
                <c:pt idx="64">
                  <c:v>8.992</c:v>
                </c:pt>
                <c:pt idx="65">
                  <c:v>8.552</c:v>
                </c:pt>
                <c:pt idx="66">
                  <c:v>8.0</c:v>
                </c:pt>
                <c:pt idx="67">
                  <c:v>7.72</c:v>
                </c:pt>
                <c:pt idx="68">
                  <c:v>7.688</c:v>
                </c:pt>
                <c:pt idx="69">
                  <c:v>7.672</c:v>
                </c:pt>
                <c:pt idx="70">
                  <c:v>7.76</c:v>
                </c:pt>
                <c:pt idx="71">
                  <c:v>7.872</c:v>
                </c:pt>
                <c:pt idx="72">
                  <c:v>7.928</c:v>
                </c:pt>
                <c:pt idx="73">
                  <c:v>8.008</c:v>
                </c:pt>
                <c:pt idx="74">
                  <c:v>7.672</c:v>
                </c:pt>
                <c:pt idx="75">
                  <c:v>7.016</c:v>
                </c:pt>
                <c:pt idx="76">
                  <c:v>6.432</c:v>
                </c:pt>
                <c:pt idx="77">
                  <c:v>5.904</c:v>
                </c:pt>
                <c:pt idx="78">
                  <c:v>5.48</c:v>
                </c:pt>
                <c:pt idx="79">
                  <c:v>5.024</c:v>
                </c:pt>
                <c:pt idx="80">
                  <c:v>4.656</c:v>
                </c:pt>
                <c:pt idx="81">
                  <c:v>4.248</c:v>
                </c:pt>
                <c:pt idx="82">
                  <c:v>3.816</c:v>
                </c:pt>
                <c:pt idx="83">
                  <c:v>3.456</c:v>
                </c:pt>
                <c:pt idx="84">
                  <c:v>3.096</c:v>
                </c:pt>
                <c:pt idx="85">
                  <c:v>2.744</c:v>
                </c:pt>
                <c:pt idx="86">
                  <c:v>2.352</c:v>
                </c:pt>
                <c:pt idx="87">
                  <c:v>2.08</c:v>
                </c:pt>
                <c:pt idx="88">
                  <c:v>1.904</c:v>
                </c:pt>
                <c:pt idx="89">
                  <c:v>1.776</c:v>
                </c:pt>
                <c:pt idx="90">
                  <c:v>1.592</c:v>
                </c:pt>
                <c:pt idx="91">
                  <c:v>1.432</c:v>
                </c:pt>
                <c:pt idx="92">
                  <c:v>1.312</c:v>
                </c:pt>
                <c:pt idx="93">
                  <c:v>1.2</c:v>
                </c:pt>
                <c:pt idx="94">
                  <c:v>1.136</c:v>
                </c:pt>
                <c:pt idx="95">
                  <c:v>1.064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'HoldingBayOccupancy.csv (2)'!$A$7</c:f>
              <c:strCache>
                <c:ptCount val="1"/>
                <c:pt idx="0">
                  <c:v>Quantile25</c:v>
                </c:pt>
              </c:strCache>
            </c:strRef>
          </c:tx>
          <c:marker>
            <c:symbol val="none"/>
          </c:marker>
          <c:cat>
            <c:numRef>
              <c:f>'HoldingBayOccupancy.csv (2)'!$B$1:$CS$1</c:f>
              <c:numCache>
                <c:formatCode>h:mm\ AM/PM</c:formatCode>
                <c:ptCount val="96"/>
                <c:pt idx="0">
                  <c:v>1.06581410364015E-14</c:v>
                </c:pt>
                <c:pt idx="1">
                  <c:v>0.0104166666666767</c:v>
                </c:pt>
                <c:pt idx="2">
                  <c:v>0.0208333333333427</c:v>
                </c:pt>
                <c:pt idx="3">
                  <c:v>0.0312500000000097</c:v>
                </c:pt>
                <c:pt idx="4">
                  <c:v>0.0416666666666757</c:v>
                </c:pt>
                <c:pt idx="5">
                  <c:v>0.0520833333333417</c:v>
                </c:pt>
                <c:pt idx="6">
                  <c:v>0.0625000000000077</c:v>
                </c:pt>
                <c:pt idx="7">
                  <c:v>0.0729166666666747</c:v>
                </c:pt>
                <c:pt idx="8">
                  <c:v>0.0833333333333407</c:v>
                </c:pt>
                <c:pt idx="9">
                  <c:v>0.0937500000000067</c:v>
                </c:pt>
                <c:pt idx="10">
                  <c:v>0.104166666666674</c:v>
                </c:pt>
                <c:pt idx="11">
                  <c:v>0.11458333333334</c:v>
                </c:pt>
                <c:pt idx="12">
                  <c:v>0.125000000000006</c:v>
                </c:pt>
                <c:pt idx="13">
                  <c:v>0.135416666666673</c:v>
                </c:pt>
                <c:pt idx="14">
                  <c:v>0.145833333333339</c:v>
                </c:pt>
                <c:pt idx="15">
                  <c:v>0.156250000000005</c:v>
                </c:pt>
                <c:pt idx="16">
                  <c:v>0.166666666666671</c:v>
                </c:pt>
                <c:pt idx="17">
                  <c:v>0.177083333333338</c:v>
                </c:pt>
                <c:pt idx="18">
                  <c:v>0.187500000000004</c:v>
                </c:pt>
                <c:pt idx="19">
                  <c:v>0.19791666666667</c:v>
                </c:pt>
                <c:pt idx="20">
                  <c:v>0.208333333333336</c:v>
                </c:pt>
                <c:pt idx="21">
                  <c:v>0.218750000000003</c:v>
                </c:pt>
                <c:pt idx="22">
                  <c:v>0.229166666666669</c:v>
                </c:pt>
                <c:pt idx="23">
                  <c:v>0.239583333333335</c:v>
                </c:pt>
                <c:pt idx="24">
                  <c:v>0.250000000000001</c:v>
                </c:pt>
                <c:pt idx="25">
                  <c:v>0.260416666666668</c:v>
                </c:pt>
                <c:pt idx="26">
                  <c:v>0.270833333333334</c:v>
                </c:pt>
                <c:pt idx="27">
                  <c:v>0.28125</c:v>
                </c:pt>
                <c:pt idx="28">
                  <c:v>0.291666666666667</c:v>
                </c:pt>
                <c:pt idx="29">
                  <c:v>0.302083333333333</c:v>
                </c:pt>
                <c:pt idx="30">
                  <c:v>0.3125</c:v>
                </c:pt>
                <c:pt idx="31">
                  <c:v>0.322916666666667</c:v>
                </c:pt>
                <c:pt idx="32">
                  <c:v>0.333333333333333</c:v>
                </c:pt>
                <c:pt idx="33">
                  <c:v>0.343749999999998</c:v>
                </c:pt>
                <c:pt idx="34">
                  <c:v>0.354166666666664</c:v>
                </c:pt>
                <c:pt idx="35">
                  <c:v>0.364583333333331</c:v>
                </c:pt>
                <c:pt idx="36">
                  <c:v>0.374999999999997</c:v>
                </c:pt>
                <c:pt idx="37">
                  <c:v>0.385416666666663</c:v>
                </c:pt>
                <c:pt idx="38">
                  <c:v>0.39583333333333</c:v>
                </c:pt>
                <c:pt idx="39">
                  <c:v>0.406249999999996</c:v>
                </c:pt>
                <c:pt idx="40">
                  <c:v>0.416666666666663</c:v>
                </c:pt>
                <c:pt idx="41">
                  <c:v>0.427083333333329</c:v>
                </c:pt>
                <c:pt idx="42">
                  <c:v>0.437499999999995</c:v>
                </c:pt>
                <c:pt idx="43">
                  <c:v>0.447916666666661</c:v>
                </c:pt>
                <c:pt idx="44">
                  <c:v>0.458333333333328</c:v>
                </c:pt>
                <c:pt idx="45">
                  <c:v>0.468749999999994</c:v>
                </c:pt>
                <c:pt idx="46">
                  <c:v>0.47916666666666</c:v>
                </c:pt>
                <c:pt idx="47">
                  <c:v>0.489583333333327</c:v>
                </c:pt>
                <c:pt idx="48">
                  <c:v>0.499999999999993</c:v>
                </c:pt>
                <c:pt idx="49">
                  <c:v>0.510416666666659</c:v>
                </c:pt>
                <c:pt idx="50">
                  <c:v>0.520833333333326</c:v>
                </c:pt>
                <c:pt idx="51">
                  <c:v>0.531249999999992</c:v>
                </c:pt>
                <c:pt idx="52">
                  <c:v>0.541666666666658</c:v>
                </c:pt>
                <c:pt idx="53">
                  <c:v>0.552083333333324</c:v>
                </c:pt>
                <c:pt idx="54">
                  <c:v>0.562499999999991</c:v>
                </c:pt>
                <c:pt idx="55">
                  <c:v>0.572916666666657</c:v>
                </c:pt>
                <c:pt idx="56">
                  <c:v>0.583333333333323</c:v>
                </c:pt>
                <c:pt idx="57">
                  <c:v>0.59374999999999</c:v>
                </c:pt>
                <c:pt idx="58">
                  <c:v>0.604166666666656</c:v>
                </c:pt>
                <c:pt idx="59">
                  <c:v>0.614583333333322</c:v>
                </c:pt>
                <c:pt idx="60">
                  <c:v>0.624999999999988</c:v>
                </c:pt>
                <c:pt idx="61">
                  <c:v>0.635416666666655</c:v>
                </c:pt>
                <c:pt idx="62">
                  <c:v>0.645833333333321</c:v>
                </c:pt>
                <c:pt idx="63">
                  <c:v>0.656249999999987</c:v>
                </c:pt>
                <c:pt idx="64">
                  <c:v>0.666666666666654</c:v>
                </c:pt>
                <c:pt idx="65">
                  <c:v>0.67708333333332</c:v>
                </c:pt>
                <c:pt idx="66">
                  <c:v>0.687499999999986</c:v>
                </c:pt>
                <c:pt idx="67">
                  <c:v>0.697916666666653</c:v>
                </c:pt>
                <c:pt idx="68">
                  <c:v>0.708333333333319</c:v>
                </c:pt>
                <c:pt idx="69">
                  <c:v>0.718749999999985</c:v>
                </c:pt>
                <c:pt idx="70">
                  <c:v>0.729166666666651</c:v>
                </c:pt>
                <c:pt idx="71">
                  <c:v>0.739583333333318</c:v>
                </c:pt>
                <c:pt idx="72">
                  <c:v>0.749999999999984</c:v>
                </c:pt>
                <c:pt idx="73">
                  <c:v>0.76041666666665</c:v>
                </c:pt>
                <c:pt idx="74">
                  <c:v>0.770833333333317</c:v>
                </c:pt>
                <c:pt idx="75">
                  <c:v>0.781249999999983</c:v>
                </c:pt>
                <c:pt idx="76">
                  <c:v>0.791666666666649</c:v>
                </c:pt>
                <c:pt idx="77">
                  <c:v>0.802083333333316</c:v>
                </c:pt>
                <c:pt idx="78">
                  <c:v>0.812499999999982</c:v>
                </c:pt>
                <c:pt idx="79">
                  <c:v>0.822916666666648</c:v>
                </c:pt>
                <c:pt idx="80">
                  <c:v>0.833333333333314</c:v>
                </c:pt>
                <c:pt idx="81">
                  <c:v>0.843749999999981</c:v>
                </c:pt>
                <c:pt idx="82">
                  <c:v>0.854166666666647</c:v>
                </c:pt>
                <c:pt idx="83">
                  <c:v>0.864583333333313</c:v>
                </c:pt>
                <c:pt idx="84">
                  <c:v>0.87499999999998</c:v>
                </c:pt>
                <c:pt idx="85">
                  <c:v>0.885416666666646</c:v>
                </c:pt>
                <c:pt idx="86">
                  <c:v>0.895833333333312</c:v>
                </c:pt>
                <c:pt idx="87">
                  <c:v>0.906249999999978</c:v>
                </c:pt>
                <c:pt idx="88">
                  <c:v>0.916666666666645</c:v>
                </c:pt>
                <c:pt idx="89">
                  <c:v>0.927083333333311</c:v>
                </c:pt>
                <c:pt idx="90">
                  <c:v>0.937499999999977</c:v>
                </c:pt>
                <c:pt idx="91">
                  <c:v>0.947916666666644</c:v>
                </c:pt>
                <c:pt idx="92">
                  <c:v>0.95833333333331</c:v>
                </c:pt>
                <c:pt idx="93">
                  <c:v>0.968749999999976</c:v>
                </c:pt>
                <c:pt idx="94">
                  <c:v>0.979166666666643</c:v>
                </c:pt>
                <c:pt idx="95">
                  <c:v>0.989583333333309</c:v>
                </c:pt>
              </c:numCache>
            </c:numRef>
          </c:cat>
          <c:val>
            <c:numRef>
              <c:f>'HoldingBayOccupancy.csv (2)'!$B$7:$CS$7</c:f>
              <c:numCache>
                <c:formatCode>General</c:formatCode>
                <c:ptCount val="9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7.0</c:v>
                </c:pt>
                <c:pt idx="29">
                  <c:v>7.0</c:v>
                </c:pt>
                <c:pt idx="30">
                  <c:v>7.0</c:v>
                </c:pt>
                <c:pt idx="31">
                  <c:v>7.0</c:v>
                </c:pt>
                <c:pt idx="32">
                  <c:v>0.0</c:v>
                </c:pt>
                <c:pt idx="33">
                  <c:v>1.0</c:v>
                </c:pt>
                <c:pt idx="34">
                  <c:v>1.0</c:v>
                </c:pt>
                <c:pt idx="35">
                  <c:v>2.0</c:v>
                </c:pt>
                <c:pt idx="36">
                  <c:v>3.0</c:v>
                </c:pt>
                <c:pt idx="37">
                  <c:v>3.0</c:v>
                </c:pt>
                <c:pt idx="38">
                  <c:v>4.0</c:v>
                </c:pt>
                <c:pt idx="39">
                  <c:v>5.0</c:v>
                </c:pt>
                <c:pt idx="40">
                  <c:v>5.0</c:v>
                </c:pt>
                <c:pt idx="41">
                  <c:v>5.0</c:v>
                </c:pt>
                <c:pt idx="42">
                  <c:v>6.0</c:v>
                </c:pt>
                <c:pt idx="43">
                  <c:v>6.0</c:v>
                </c:pt>
                <c:pt idx="44">
                  <c:v>6.0</c:v>
                </c:pt>
                <c:pt idx="45">
                  <c:v>6.0</c:v>
                </c:pt>
                <c:pt idx="46">
                  <c:v>7.0</c:v>
                </c:pt>
                <c:pt idx="47">
                  <c:v>7.0</c:v>
                </c:pt>
                <c:pt idx="48">
                  <c:v>7.0</c:v>
                </c:pt>
                <c:pt idx="49">
                  <c:v>7.0</c:v>
                </c:pt>
                <c:pt idx="50">
                  <c:v>8.0</c:v>
                </c:pt>
                <c:pt idx="51">
                  <c:v>8.0</c:v>
                </c:pt>
                <c:pt idx="52">
                  <c:v>8.0</c:v>
                </c:pt>
                <c:pt idx="53">
                  <c:v>8.0</c:v>
                </c:pt>
                <c:pt idx="54">
                  <c:v>8.0</c:v>
                </c:pt>
                <c:pt idx="55">
                  <c:v>8.0</c:v>
                </c:pt>
                <c:pt idx="56">
                  <c:v>8.0</c:v>
                </c:pt>
                <c:pt idx="57">
                  <c:v>8.0</c:v>
                </c:pt>
                <c:pt idx="58">
                  <c:v>8.0</c:v>
                </c:pt>
                <c:pt idx="59">
                  <c:v>8.0</c:v>
                </c:pt>
                <c:pt idx="60">
                  <c:v>8.0</c:v>
                </c:pt>
                <c:pt idx="61">
                  <c:v>8.0</c:v>
                </c:pt>
                <c:pt idx="62">
                  <c:v>8.0</c:v>
                </c:pt>
                <c:pt idx="63">
                  <c:v>7.0</c:v>
                </c:pt>
                <c:pt idx="64">
                  <c:v>7.0</c:v>
                </c:pt>
                <c:pt idx="65">
                  <c:v>7.0</c:v>
                </c:pt>
                <c:pt idx="66">
                  <c:v>6.0</c:v>
                </c:pt>
                <c:pt idx="67">
                  <c:v>6.0</c:v>
                </c:pt>
                <c:pt idx="68">
                  <c:v>6.0</c:v>
                </c:pt>
                <c:pt idx="69">
                  <c:v>6.0</c:v>
                </c:pt>
                <c:pt idx="70">
                  <c:v>6.0</c:v>
                </c:pt>
                <c:pt idx="71">
                  <c:v>6.0</c:v>
                </c:pt>
                <c:pt idx="72">
                  <c:v>6.0</c:v>
                </c:pt>
                <c:pt idx="73">
                  <c:v>6.0</c:v>
                </c:pt>
                <c:pt idx="74">
                  <c:v>6.0</c:v>
                </c:pt>
                <c:pt idx="75">
                  <c:v>6.0</c:v>
                </c:pt>
                <c:pt idx="76">
                  <c:v>5.0</c:v>
                </c:pt>
                <c:pt idx="77">
                  <c:v>4.0</c:v>
                </c:pt>
                <c:pt idx="78">
                  <c:v>4.0</c:v>
                </c:pt>
                <c:pt idx="79">
                  <c:v>4.0</c:v>
                </c:pt>
                <c:pt idx="80">
                  <c:v>3.0</c:v>
                </c:pt>
                <c:pt idx="81">
                  <c:v>3.0</c:v>
                </c:pt>
                <c:pt idx="82">
                  <c:v>3.0</c:v>
                </c:pt>
                <c:pt idx="83">
                  <c:v>2.0</c:v>
                </c:pt>
                <c:pt idx="84">
                  <c:v>2.0</c:v>
                </c:pt>
                <c:pt idx="85">
                  <c:v>2.0</c:v>
                </c:pt>
                <c:pt idx="86">
                  <c:v>1.0</c:v>
                </c:pt>
                <c:pt idx="87">
                  <c:v>1.0</c:v>
                </c:pt>
                <c:pt idx="88">
                  <c:v>1.0</c:v>
                </c:pt>
                <c:pt idx="89">
                  <c:v>1.0</c:v>
                </c:pt>
                <c:pt idx="90">
                  <c:v>1.0</c:v>
                </c:pt>
                <c:pt idx="91">
                  <c:v>1.0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'HoldingBayOccupancy.csv (2)'!$A$8</c:f>
              <c:strCache>
                <c:ptCount val="1"/>
                <c:pt idx="0">
                  <c:v>Quantile5</c:v>
                </c:pt>
              </c:strCache>
            </c:strRef>
          </c:tx>
          <c:marker>
            <c:symbol val="none"/>
          </c:marker>
          <c:cat>
            <c:numRef>
              <c:f>'HoldingBayOccupancy.csv (2)'!$B$1:$CS$1</c:f>
              <c:numCache>
                <c:formatCode>h:mm\ AM/PM</c:formatCode>
                <c:ptCount val="96"/>
                <c:pt idx="0">
                  <c:v>1.06581410364015E-14</c:v>
                </c:pt>
                <c:pt idx="1">
                  <c:v>0.0104166666666767</c:v>
                </c:pt>
                <c:pt idx="2">
                  <c:v>0.0208333333333427</c:v>
                </c:pt>
                <c:pt idx="3">
                  <c:v>0.0312500000000097</c:v>
                </c:pt>
                <c:pt idx="4">
                  <c:v>0.0416666666666757</c:v>
                </c:pt>
                <c:pt idx="5">
                  <c:v>0.0520833333333417</c:v>
                </c:pt>
                <c:pt idx="6">
                  <c:v>0.0625000000000077</c:v>
                </c:pt>
                <c:pt idx="7">
                  <c:v>0.0729166666666747</c:v>
                </c:pt>
                <c:pt idx="8">
                  <c:v>0.0833333333333407</c:v>
                </c:pt>
                <c:pt idx="9">
                  <c:v>0.0937500000000067</c:v>
                </c:pt>
                <c:pt idx="10">
                  <c:v>0.104166666666674</c:v>
                </c:pt>
                <c:pt idx="11">
                  <c:v>0.11458333333334</c:v>
                </c:pt>
                <c:pt idx="12">
                  <c:v>0.125000000000006</c:v>
                </c:pt>
                <c:pt idx="13">
                  <c:v>0.135416666666673</c:v>
                </c:pt>
                <c:pt idx="14">
                  <c:v>0.145833333333339</c:v>
                </c:pt>
                <c:pt idx="15">
                  <c:v>0.156250000000005</c:v>
                </c:pt>
                <c:pt idx="16">
                  <c:v>0.166666666666671</c:v>
                </c:pt>
                <c:pt idx="17">
                  <c:v>0.177083333333338</c:v>
                </c:pt>
                <c:pt idx="18">
                  <c:v>0.187500000000004</c:v>
                </c:pt>
                <c:pt idx="19">
                  <c:v>0.19791666666667</c:v>
                </c:pt>
                <c:pt idx="20">
                  <c:v>0.208333333333336</c:v>
                </c:pt>
                <c:pt idx="21">
                  <c:v>0.218750000000003</c:v>
                </c:pt>
                <c:pt idx="22">
                  <c:v>0.229166666666669</c:v>
                </c:pt>
                <c:pt idx="23">
                  <c:v>0.239583333333335</c:v>
                </c:pt>
                <c:pt idx="24">
                  <c:v>0.250000000000001</c:v>
                </c:pt>
                <c:pt idx="25">
                  <c:v>0.260416666666668</c:v>
                </c:pt>
                <c:pt idx="26">
                  <c:v>0.270833333333334</c:v>
                </c:pt>
                <c:pt idx="27">
                  <c:v>0.28125</c:v>
                </c:pt>
                <c:pt idx="28">
                  <c:v>0.291666666666667</c:v>
                </c:pt>
                <c:pt idx="29">
                  <c:v>0.302083333333333</c:v>
                </c:pt>
                <c:pt idx="30">
                  <c:v>0.3125</c:v>
                </c:pt>
                <c:pt idx="31">
                  <c:v>0.322916666666667</c:v>
                </c:pt>
                <c:pt idx="32">
                  <c:v>0.333333333333333</c:v>
                </c:pt>
                <c:pt idx="33">
                  <c:v>0.343749999999998</c:v>
                </c:pt>
                <c:pt idx="34">
                  <c:v>0.354166666666664</c:v>
                </c:pt>
                <c:pt idx="35">
                  <c:v>0.364583333333331</c:v>
                </c:pt>
                <c:pt idx="36">
                  <c:v>0.374999999999997</c:v>
                </c:pt>
                <c:pt idx="37">
                  <c:v>0.385416666666663</c:v>
                </c:pt>
                <c:pt idx="38">
                  <c:v>0.39583333333333</c:v>
                </c:pt>
                <c:pt idx="39">
                  <c:v>0.406249999999996</c:v>
                </c:pt>
                <c:pt idx="40">
                  <c:v>0.416666666666663</c:v>
                </c:pt>
                <c:pt idx="41">
                  <c:v>0.427083333333329</c:v>
                </c:pt>
                <c:pt idx="42">
                  <c:v>0.437499999999995</c:v>
                </c:pt>
                <c:pt idx="43">
                  <c:v>0.447916666666661</c:v>
                </c:pt>
                <c:pt idx="44">
                  <c:v>0.458333333333328</c:v>
                </c:pt>
                <c:pt idx="45">
                  <c:v>0.468749999999994</c:v>
                </c:pt>
                <c:pt idx="46">
                  <c:v>0.47916666666666</c:v>
                </c:pt>
                <c:pt idx="47">
                  <c:v>0.489583333333327</c:v>
                </c:pt>
                <c:pt idx="48">
                  <c:v>0.499999999999993</c:v>
                </c:pt>
                <c:pt idx="49">
                  <c:v>0.510416666666659</c:v>
                </c:pt>
                <c:pt idx="50">
                  <c:v>0.520833333333326</c:v>
                </c:pt>
                <c:pt idx="51">
                  <c:v>0.531249999999992</c:v>
                </c:pt>
                <c:pt idx="52">
                  <c:v>0.541666666666658</c:v>
                </c:pt>
                <c:pt idx="53">
                  <c:v>0.552083333333324</c:v>
                </c:pt>
                <c:pt idx="54">
                  <c:v>0.562499999999991</c:v>
                </c:pt>
                <c:pt idx="55">
                  <c:v>0.572916666666657</c:v>
                </c:pt>
                <c:pt idx="56">
                  <c:v>0.583333333333323</c:v>
                </c:pt>
                <c:pt idx="57">
                  <c:v>0.59374999999999</c:v>
                </c:pt>
                <c:pt idx="58">
                  <c:v>0.604166666666656</c:v>
                </c:pt>
                <c:pt idx="59">
                  <c:v>0.614583333333322</c:v>
                </c:pt>
                <c:pt idx="60">
                  <c:v>0.624999999999988</c:v>
                </c:pt>
                <c:pt idx="61">
                  <c:v>0.635416666666655</c:v>
                </c:pt>
                <c:pt idx="62">
                  <c:v>0.645833333333321</c:v>
                </c:pt>
                <c:pt idx="63">
                  <c:v>0.656249999999987</c:v>
                </c:pt>
                <c:pt idx="64">
                  <c:v>0.666666666666654</c:v>
                </c:pt>
                <c:pt idx="65">
                  <c:v>0.67708333333332</c:v>
                </c:pt>
                <c:pt idx="66">
                  <c:v>0.687499999999986</c:v>
                </c:pt>
                <c:pt idx="67">
                  <c:v>0.697916666666653</c:v>
                </c:pt>
                <c:pt idx="68">
                  <c:v>0.708333333333319</c:v>
                </c:pt>
                <c:pt idx="69">
                  <c:v>0.718749999999985</c:v>
                </c:pt>
                <c:pt idx="70">
                  <c:v>0.729166666666651</c:v>
                </c:pt>
                <c:pt idx="71">
                  <c:v>0.739583333333318</c:v>
                </c:pt>
                <c:pt idx="72">
                  <c:v>0.749999999999984</c:v>
                </c:pt>
                <c:pt idx="73">
                  <c:v>0.76041666666665</c:v>
                </c:pt>
                <c:pt idx="74">
                  <c:v>0.770833333333317</c:v>
                </c:pt>
                <c:pt idx="75">
                  <c:v>0.781249999999983</c:v>
                </c:pt>
                <c:pt idx="76">
                  <c:v>0.791666666666649</c:v>
                </c:pt>
                <c:pt idx="77">
                  <c:v>0.802083333333316</c:v>
                </c:pt>
                <c:pt idx="78">
                  <c:v>0.812499999999982</c:v>
                </c:pt>
                <c:pt idx="79">
                  <c:v>0.822916666666648</c:v>
                </c:pt>
                <c:pt idx="80">
                  <c:v>0.833333333333314</c:v>
                </c:pt>
                <c:pt idx="81">
                  <c:v>0.843749999999981</c:v>
                </c:pt>
                <c:pt idx="82">
                  <c:v>0.854166666666647</c:v>
                </c:pt>
                <c:pt idx="83">
                  <c:v>0.864583333333313</c:v>
                </c:pt>
                <c:pt idx="84">
                  <c:v>0.87499999999998</c:v>
                </c:pt>
                <c:pt idx="85">
                  <c:v>0.885416666666646</c:v>
                </c:pt>
                <c:pt idx="86">
                  <c:v>0.895833333333312</c:v>
                </c:pt>
                <c:pt idx="87">
                  <c:v>0.906249999999978</c:v>
                </c:pt>
                <c:pt idx="88">
                  <c:v>0.916666666666645</c:v>
                </c:pt>
                <c:pt idx="89">
                  <c:v>0.927083333333311</c:v>
                </c:pt>
                <c:pt idx="90">
                  <c:v>0.937499999999977</c:v>
                </c:pt>
                <c:pt idx="91">
                  <c:v>0.947916666666644</c:v>
                </c:pt>
                <c:pt idx="92">
                  <c:v>0.95833333333331</c:v>
                </c:pt>
                <c:pt idx="93">
                  <c:v>0.968749999999976</c:v>
                </c:pt>
                <c:pt idx="94">
                  <c:v>0.979166666666643</c:v>
                </c:pt>
                <c:pt idx="95">
                  <c:v>0.989583333333309</c:v>
                </c:pt>
              </c:numCache>
            </c:numRef>
          </c:cat>
          <c:val>
            <c:numRef>
              <c:f>'HoldingBayOccupancy.csv (2)'!$B$8:$CS$8</c:f>
              <c:numCache>
                <c:formatCode>General</c:formatCode>
                <c:ptCount val="9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5.0</c:v>
                </c:pt>
                <c:pt idx="29">
                  <c:v>5.0</c:v>
                </c:pt>
                <c:pt idx="30">
                  <c:v>5.0</c:v>
                </c:pt>
                <c:pt idx="31">
                  <c:v>5.0</c:v>
                </c:pt>
                <c:pt idx="32">
                  <c:v>0.0</c:v>
                </c:pt>
                <c:pt idx="33">
                  <c:v>0.2</c:v>
                </c:pt>
                <c:pt idx="34">
                  <c:v>1.0</c:v>
                </c:pt>
                <c:pt idx="35">
                  <c:v>1.0</c:v>
                </c:pt>
                <c:pt idx="36">
                  <c:v>2.0</c:v>
                </c:pt>
                <c:pt idx="37">
                  <c:v>2.0</c:v>
                </c:pt>
                <c:pt idx="38">
                  <c:v>3.0</c:v>
                </c:pt>
                <c:pt idx="39">
                  <c:v>3.0</c:v>
                </c:pt>
                <c:pt idx="40">
                  <c:v>3.0</c:v>
                </c:pt>
                <c:pt idx="41">
                  <c:v>4.0</c:v>
                </c:pt>
                <c:pt idx="42">
                  <c:v>3.2</c:v>
                </c:pt>
                <c:pt idx="43">
                  <c:v>3.0</c:v>
                </c:pt>
                <c:pt idx="44">
                  <c:v>4.0</c:v>
                </c:pt>
                <c:pt idx="45">
                  <c:v>4.0</c:v>
                </c:pt>
                <c:pt idx="46">
                  <c:v>4.2</c:v>
                </c:pt>
                <c:pt idx="47">
                  <c:v>5.0</c:v>
                </c:pt>
                <c:pt idx="48">
                  <c:v>5.0</c:v>
                </c:pt>
                <c:pt idx="49">
                  <c:v>5.0</c:v>
                </c:pt>
                <c:pt idx="50">
                  <c:v>5.0</c:v>
                </c:pt>
                <c:pt idx="51">
                  <c:v>5.0</c:v>
                </c:pt>
                <c:pt idx="52">
                  <c:v>6.0</c:v>
                </c:pt>
                <c:pt idx="53">
                  <c:v>6.0</c:v>
                </c:pt>
                <c:pt idx="54">
                  <c:v>5.2</c:v>
                </c:pt>
                <c:pt idx="55">
                  <c:v>5.2</c:v>
                </c:pt>
                <c:pt idx="56">
                  <c:v>5.0</c:v>
                </c:pt>
                <c:pt idx="57">
                  <c:v>5.2</c:v>
                </c:pt>
                <c:pt idx="58">
                  <c:v>5.2</c:v>
                </c:pt>
                <c:pt idx="59">
                  <c:v>5.2</c:v>
                </c:pt>
                <c:pt idx="60">
                  <c:v>5.0</c:v>
                </c:pt>
                <c:pt idx="61">
                  <c:v>6.0</c:v>
                </c:pt>
                <c:pt idx="62">
                  <c:v>5.0</c:v>
                </c:pt>
                <c:pt idx="63">
                  <c:v>5.0</c:v>
                </c:pt>
                <c:pt idx="64">
                  <c:v>5.0</c:v>
                </c:pt>
                <c:pt idx="65">
                  <c:v>4.0</c:v>
                </c:pt>
                <c:pt idx="66">
                  <c:v>3.2</c:v>
                </c:pt>
                <c:pt idx="67">
                  <c:v>3.0</c:v>
                </c:pt>
                <c:pt idx="68">
                  <c:v>3.0</c:v>
                </c:pt>
                <c:pt idx="69">
                  <c:v>3.2</c:v>
                </c:pt>
                <c:pt idx="70">
                  <c:v>4.0</c:v>
                </c:pt>
                <c:pt idx="71">
                  <c:v>4.0</c:v>
                </c:pt>
                <c:pt idx="72">
                  <c:v>4.0</c:v>
                </c:pt>
                <c:pt idx="73">
                  <c:v>4.0</c:v>
                </c:pt>
                <c:pt idx="74">
                  <c:v>3.2</c:v>
                </c:pt>
                <c:pt idx="75">
                  <c:v>3.0</c:v>
                </c:pt>
                <c:pt idx="76">
                  <c:v>2.2</c:v>
                </c:pt>
                <c:pt idx="77">
                  <c:v>2.2</c:v>
                </c:pt>
                <c:pt idx="78">
                  <c:v>1.2</c:v>
                </c:pt>
                <c:pt idx="79">
                  <c:v>1.2</c:v>
                </c:pt>
                <c:pt idx="80">
                  <c:v>1.2</c:v>
                </c:pt>
                <c:pt idx="81">
                  <c:v>1.0</c:v>
                </c:pt>
                <c:pt idx="82">
                  <c:v>1.0</c:v>
                </c:pt>
                <c:pt idx="83">
                  <c:v>1.0</c:v>
                </c:pt>
                <c:pt idx="84">
                  <c:v>1.0</c:v>
                </c:pt>
                <c:pt idx="85">
                  <c:v>1.0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'HoldingBayOccupancy.csv (2)'!$A$9</c:f>
              <c:strCache>
                <c:ptCount val="1"/>
                <c:pt idx="0">
                  <c:v>min</c:v>
                </c:pt>
              </c:strCache>
            </c:strRef>
          </c:tx>
          <c:marker>
            <c:symbol val="none"/>
          </c:marker>
          <c:cat>
            <c:numRef>
              <c:f>'HoldingBayOccupancy.csv (2)'!$B$1:$CS$1</c:f>
              <c:numCache>
                <c:formatCode>h:mm\ AM/PM</c:formatCode>
                <c:ptCount val="96"/>
                <c:pt idx="0">
                  <c:v>1.06581410364015E-14</c:v>
                </c:pt>
                <c:pt idx="1">
                  <c:v>0.0104166666666767</c:v>
                </c:pt>
                <c:pt idx="2">
                  <c:v>0.0208333333333427</c:v>
                </c:pt>
                <c:pt idx="3">
                  <c:v>0.0312500000000097</c:v>
                </c:pt>
                <c:pt idx="4">
                  <c:v>0.0416666666666757</c:v>
                </c:pt>
                <c:pt idx="5">
                  <c:v>0.0520833333333417</c:v>
                </c:pt>
                <c:pt idx="6">
                  <c:v>0.0625000000000077</c:v>
                </c:pt>
                <c:pt idx="7">
                  <c:v>0.0729166666666747</c:v>
                </c:pt>
                <c:pt idx="8">
                  <c:v>0.0833333333333407</c:v>
                </c:pt>
                <c:pt idx="9">
                  <c:v>0.0937500000000067</c:v>
                </c:pt>
                <c:pt idx="10">
                  <c:v>0.104166666666674</c:v>
                </c:pt>
                <c:pt idx="11">
                  <c:v>0.11458333333334</c:v>
                </c:pt>
                <c:pt idx="12">
                  <c:v>0.125000000000006</c:v>
                </c:pt>
                <c:pt idx="13">
                  <c:v>0.135416666666673</c:v>
                </c:pt>
                <c:pt idx="14">
                  <c:v>0.145833333333339</c:v>
                </c:pt>
                <c:pt idx="15">
                  <c:v>0.156250000000005</c:v>
                </c:pt>
                <c:pt idx="16">
                  <c:v>0.166666666666671</c:v>
                </c:pt>
                <c:pt idx="17">
                  <c:v>0.177083333333338</c:v>
                </c:pt>
                <c:pt idx="18">
                  <c:v>0.187500000000004</c:v>
                </c:pt>
                <c:pt idx="19">
                  <c:v>0.19791666666667</c:v>
                </c:pt>
                <c:pt idx="20">
                  <c:v>0.208333333333336</c:v>
                </c:pt>
                <c:pt idx="21">
                  <c:v>0.218750000000003</c:v>
                </c:pt>
                <c:pt idx="22">
                  <c:v>0.229166666666669</c:v>
                </c:pt>
                <c:pt idx="23">
                  <c:v>0.239583333333335</c:v>
                </c:pt>
                <c:pt idx="24">
                  <c:v>0.250000000000001</c:v>
                </c:pt>
                <c:pt idx="25">
                  <c:v>0.260416666666668</c:v>
                </c:pt>
                <c:pt idx="26">
                  <c:v>0.270833333333334</c:v>
                </c:pt>
                <c:pt idx="27">
                  <c:v>0.28125</c:v>
                </c:pt>
                <c:pt idx="28">
                  <c:v>0.291666666666667</c:v>
                </c:pt>
                <c:pt idx="29">
                  <c:v>0.302083333333333</c:v>
                </c:pt>
                <c:pt idx="30">
                  <c:v>0.3125</c:v>
                </c:pt>
                <c:pt idx="31">
                  <c:v>0.322916666666667</c:v>
                </c:pt>
                <c:pt idx="32">
                  <c:v>0.333333333333333</c:v>
                </c:pt>
                <c:pt idx="33">
                  <c:v>0.343749999999998</c:v>
                </c:pt>
                <c:pt idx="34">
                  <c:v>0.354166666666664</c:v>
                </c:pt>
                <c:pt idx="35">
                  <c:v>0.364583333333331</c:v>
                </c:pt>
                <c:pt idx="36">
                  <c:v>0.374999999999997</c:v>
                </c:pt>
                <c:pt idx="37">
                  <c:v>0.385416666666663</c:v>
                </c:pt>
                <c:pt idx="38">
                  <c:v>0.39583333333333</c:v>
                </c:pt>
                <c:pt idx="39">
                  <c:v>0.406249999999996</c:v>
                </c:pt>
                <c:pt idx="40">
                  <c:v>0.416666666666663</c:v>
                </c:pt>
                <c:pt idx="41">
                  <c:v>0.427083333333329</c:v>
                </c:pt>
                <c:pt idx="42">
                  <c:v>0.437499999999995</c:v>
                </c:pt>
                <c:pt idx="43">
                  <c:v>0.447916666666661</c:v>
                </c:pt>
                <c:pt idx="44">
                  <c:v>0.458333333333328</c:v>
                </c:pt>
                <c:pt idx="45">
                  <c:v>0.468749999999994</c:v>
                </c:pt>
                <c:pt idx="46">
                  <c:v>0.47916666666666</c:v>
                </c:pt>
                <c:pt idx="47">
                  <c:v>0.489583333333327</c:v>
                </c:pt>
                <c:pt idx="48">
                  <c:v>0.499999999999993</c:v>
                </c:pt>
                <c:pt idx="49">
                  <c:v>0.510416666666659</c:v>
                </c:pt>
                <c:pt idx="50">
                  <c:v>0.520833333333326</c:v>
                </c:pt>
                <c:pt idx="51">
                  <c:v>0.531249999999992</c:v>
                </c:pt>
                <c:pt idx="52">
                  <c:v>0.541666666666658</c:v>
                </c:pt>
                <c:pt idx="53">
                  <c:v>0.552083333333324</c:v>
                </c:pt>
                <c:pt idx="54">
                  <c:v>0.562499999999991</c:v>
                </c:pt>
                <c:pt idx="55">
                  <c:v>0.572916666666657</c:v>
                </c:pt>
                <c:pt idx="56">
                  <c:v>0.583333333333323</c:v>
                </c:pt>
                <c:pt idx="57">
                  <c:v>0.59374999999999</c:v>
                </c:pt>
                <c:pt idx="58">
                  <c:v>0.604166666666656</c:v>
                </c:pt>
                <c:pt idx="59">
                  <c:v>0.614583333333322</c:v>
                </c:pt>
                <c:pt idx="60">
                  <c:v>0.624999999999988</c:v>
                </c:pt>
                <c:pt idx="61">
                  <c:v>0.635416666666655</c:v>
                </c:pt>
                <c:pt idx="62">
                  <c:v>0.645833333333321</c:v>
                </c:pt>
                <c:pt idx="63">
                  <c:v>0.656249999999987</c:v>
                </c:pt>
                <c:pt idx="64">
                  <c:v>0.666666666666654</c:v>
                </c:pt>
                <c:pt idx="65">
                  <c:v>0.67708333333332</c:v>
                </c:pt>
                <c:pt idx="66">
                  <c:v>0.687499999999986</c:v>
                </c:pt>
                <c:pt idx="67">
                  <c:v>0.697916666666653</c:v>
                </c:pt>
                <c:pt idx="68">
                  <c:v>0.708333333333319</c:v>
                </c:pt>
                <c:pt idx="69">
                  <c:v>0.718749999999985</c:v>
                </c:pt>
                <c:pt idx="70">
                  <c:v>0.729166666666651</c:v>
                </c:pt>
                <c:pt idx="71">
                  <c:v>0.739583333333318</c:v>
                </c:pt>
                <c:pt idx="72">
                  <c:v>0.749999999999984</c:v>
                </c:pt>
                <c:pt idx="73">
                  <c:v>0.76041666666665</c:v>
                </c:pt>
                <c:pt idx="74">
                  <c:v>0.770833333333317</c:v>
                </c:pt>
                <c:pt idx="75">
                  <c:v>0.781249999999983</c:v>
                </c:pt>
                <c:pt idx="76">
                  <c:v>0.791666666666649</c:v>
                </c:pt>
                <c:pt idx="77">
                  <c:v>0.802083333333316</c:v>
                </c:pt>
                <c:pt idx="78">
                  <c:v>0.812499999999982</c:v>
                </c:pt>
                <c:pt idx="79">
                  <c:v>0.822916666666648</c:v>
                </c:pt>
                <c:pt idx="80">
                  <c:v>0.833333333333314</c:v>
                </c:pt>
                <c:pt idx="81">
                  <c:v>0.843749999999981</c:v>
                </c:pt>
                <c:pt idx="82">
                  <c:v>0.854166666666647</c:v>
                </c:pt>
                <c:pt idx="83">
                  <c:v>0.864583333333313</c:v>
                </c:pt>
                <c:pt idx="84">
                  <c:v>0.87499999999998</c:v>
                </c:pt>
                <c:pt idx="85">
                  <c:v>0.885416666666646</c:v>
                </c:pt>
                <c:pt idx="86">
                  <c:v>0.895833333333312</c:v>
                </c:pt>
                <c:pt idx="87">
                  <c:v>0.906249999999978</c:v>
                </c:pt>
                <c:pt idx="88">
                  <c:v>0.916666666666645</c:v>
                </c:pt>
                <c:pt idx="89">
                  <c:v>0.927083333333311</c:v>
                </c:pt>
                <c:pt idx="90">
                  <c:v>0.937499999999977</c:v>
                </c:pt>
                <c:pt idx="91">
                  <c:v>0.947916666666644</c:v>
                </c:pt>
                <c:pt idx="92">
                  <c:v>0.95833333333331</c:v>
                </c:pt>
                <c:pt idx="93">
                  <c:v>0.968749999999976</c:v>
                </c:pt>
                <c:pt idx="94">
                  <c:v>0.979166666666643</c:v>
                </c:pt>
                <c:pt idx="95">
                  <c:v>0.989583333333309</c:v>
                </c:pt>
              </c:numCache>
            </c:numRef>
          </c:cat>
          <c:val>
            <c:numRef>
              <c:f>'HoldingBayOccupancy.csv (2)'!$B$9:$CS$9</c:f>
              <c:numCache>
                <c:formatCode>General</c:formatCode>
                <c:ptCount val="9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1.0</c:v>
                </c:pt>
                <c:pt idx="29">
                  <c:v>1.0</c:v>
                </c:pt>
                <c:pt idx="30">
                  <c:v>1.0</c:v>
                </c:pt>
                <c:pt idx="31">
                  <c:v>1.0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00894936"/>
        <c:axId val="-2087366888"/>
      </c:lineChart>
      <c:catAx>
        <c:axId val="-2100894936"/>
        <c:scaling>
          <c:orientation val="minMax"/>
        </c:scaling>
        <c:delete val="0"/>
        <c:axPos val="b"/>
        <c:numFmt formatCode="h:mm\ AM/PM" sourceLinked="1"/>
        <c:majorTickMark val="out"/>
        <c:minorTickMark val="none"/>
        <c:tickLblPos val="nextTo"/>
        <c:crossAx val="-2087366888"/>
        <c:crosses val="autoZero"/>
        <c:auto val="1"/>
        <c:lblAlgn val="ctr"/>
        <c:lblOffset val="100"/>
        <c:noMultiLvlLbl val="0"/>
      </c:catAx>
      <c:valAx>
        <c:axId val="-20873668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0089493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'HoldingBayOccupancy.csv (2)'!$A$2</c:f>
              <c:strCache>
                <c:ptCount val="1"/>
                <c:pt idx="0">
                  <c:v>max</c:v>
                </c:pt>
              </c:strCache>
            </c:strRef>
          </c:tx>
          <c:marker>
            <c:symbol val="none"/>
          </c:marker>
          <c:cat>
            <c:numRef>
              <c:f>'HoldingBayOccupancy.csv (2)'!$B$1:$CS$1</c:f>
              <c:numCache>
                <c:formatCode>h:mm\ AM/PM</c:formatCode>
                <c:ptCount val="96"/>
                <c:pt idx="0">
                  <c:v>1.06581410364015E-14</c:v>
                </c:pt>
                <c:pt idx="1">
                  <c:v>0.0104166666666767</c:v>
                </c:pt>
                <c:pt idx="2">
                  <c:v>0.0208333333333427</c:v>
                </c:pt>
                <c:pt idx="3">
                  <c:v>0.0312500000000097</c:v>
                </c:pt>
                <c:pt idx="4">
                  <c:v>0.0416666666666757</c:v>
                </c:pt>
                <c:pt idx="5">
                  <c:v>0.0520833333333417</c:v>
                </c:pt>
                <c:pt idx="6">
                  <c:v>0.0625000000000077</c:v>
                </c:pt>
                <c:pt idx="7">
                  <c:v>0.0729166666666747</c:v>
                </c:pt>
                <c:pt idx="8">
                  <c:v>0.0833333333333407</c:v>
                </c:pt>
                <c:pt idx="9">
                  <c:v>0.0937500000000067</c:v>
                </c:pt>
                <c:pt idx="10">
                  <c:v>0.104166666666674</c:v>
                </c:pt>
                <c:pt idx="11">
                  <c:v>0.11458333333334</c:v>
                </c:pt>
                <c:pt idx="12">
                  <c:v>0.125000000000006</c:v>
                </c:pt>
                <c:pt idx="13">
                  <c:v>0.135416666666673</c:v>
                </c:pt>
                <c:pt idx="14">
                  <c:v>0.145833333333339</c:v>
                </c:pt>
                <c:pt idx="15">
                  <c:v>0.156250000000005</c:v>
                </c:pt>
                <c:pt idx="16">
                  <c:v>0.166666666666671</c:v>
                </c:pt>
                <c:pt idx="17">
                  <c:v>0.177083333333338</c:v>
                </c:pt>
                <c:pt idx="18">
                  <c:v>0.187500000000004</c:v>
                </c:pt>
                <c:pt idx="19">
                  <c:v>0.19791666666667</c:v>
                </c:pt>
                <c:pt idx="20">
                  <c:v>0.208333333333336</c:v>
                </c:pt>
                <c:pt idx="21">
                  <c:v>0.218750000000003</c:v>
                </c:pt>
                <c:pt idx="22">
                  <c:v>0.229166666666669</c:v>
                </c:pt>
                <c:pt idx="23">
                  <c:v>0.239583333333335</c:v>
                </c:pt>
                <c:pt idx="24">
                  <c:v>0.250000000000001</c:v>
                </c:pt>
                <c:pt idx="25">
                  <c:v>0.260416666666668</c:v>
                </c:pt>
                <c:pt idx="26">
                  <c:v>0.270833333333334</c:v>
                </c:pt>
                <c:pt idx="27">
                  <c:v>0.28125</c:v>
                </c:pt>
                <c:pt idx="28">
                  <c:v>0.291666666666667</c:v>
                </c:pt>
                <c:pt idx="29">
                  <c:v>0.302083333333333</c:v>
                </c:pt>
                <c:pt idx="30">
                  <c:v>0.3125</c:v>
                </c:pt>
                <c:pt idx="31">
                  <c:v>0.322916666666667</c:v>
                </c:pt>
                <c:pt idx="32">
                  <c:v>0.333333333333333</c:v>
                </c:pt>
                <c:pt idx="33">
                  <c:v>0.343749999999998</c:v>
                </c:pt>
                <c:pt idx="34">
                  <c:v>0.354166666666664</c:v>
                </c:pt>
                <c:pt idx="35">
                  <c:v>0.364583333333331</c:v>
                </c:pt>
                <c:pt idx="36">
                  <c:v>0.374999999999997</c:v>
                </c:pt>
                <c:pt idx="37">
                  <c:v>0.385416666666663</c:v>
                </c:pt>
                <c:pt idx="38">
                  <c:v>0.39583333333333</c:v>
                </c:pt>
                <c:pt idx="39">
                  <c:v>0.406249999999996</c:v>
                </c:pt>
                <c:pt idx="40">
                  <c:v>0.416666666666663</c:v>
                </c:pt>
                <c:pt idx="41">
                  <c:v>0.427083333333329</c:v>
                </c:pt>
                <c:pt idx="42">
                  <c:v>0.437499999999995</c:v>
                </c:pt>
                <c:pt idx="43">
                  <c:v>0.447916666666661</c:v>
                </c:pt>
                <c:pt idx="44">
                  <c:v>0.458333333333328</c:v>
                </c:pt>
                <c:pt idx="45">
                  <c:v>0.468749999999994</c:v>
                </c:pt>
                <c:pt idx="46">
                  <c:v>0.47916666666666</c:v>
                </c:pt>
                <c:pt idx="47">
                  <c:v>0.489583333333327</c:v>
                </c:pt>
                <c:pt idx="48">
                  <c:v>0.499999999999993</c:v>
                </c:pt>
                <c:pt idx="49">
                  <c:v>0.510416666666659</c:v>
                </c:pt>
                <c:pt idx="50">
                  <c:v>0.520833333333326</c:v>
                </c:pt>
                <c:pt idx="51">
                  <c:v>0.531249999999992</c:v>
                </c:pt>
                <c:pt idx="52">
                  <c:v>0.541666666666658</c:v>
                </c:pt>
                <c:pt idx="53">
                  <c:v>0.552083333333324</c:v>
                </c:pt>
                <c:pt idx="54">
                  <c:v>0.562499999999991</c:v>
                </c:pt>
                <c:pt idx="55">
                  <c:v>0.572916666666657</c:v>
                </c:pt>
                <c:pt idx="56">
                  <c:v>0.583333333333323</c:v>
                </c:pt>
                <c:pt idx="57">
                  <c:v>0.59374999999999</c:v>
                </c:pt>
                <c:pt idx="58">
                  <c:v>0.604166666666656</c:v>
                </c:pt>
                <c:pt idx="59">
                  <c:v>0.614583333333322</c:v>
                </c:pt>
                <c:pt idx="60">
                  <c:v>0.624999999999988</c:v>
                </c:pt>
                <c:pt idx="61">
                  <c:v>0.635416666666655</c:v>
                </c:pt>
                <c:pt idx="62">
                  <c:v>0.645833333333321</c:v>
                </c:pt>
                <c:pt idx="63">
                  <c:v>0.656249999999987</c:v>
                </c:pt>
                <c:pt idx="64">
                  <c:v>0.666666666666654</c:v>
                </c:pt>
                <c:pt idx="65">
                  <c:v>0.67708333333332</c:v>
                </c:pt>
                <c:pt idx="66">
                  <c:v>0.687499999999986</c:v>
                </c:pt>
                <c:pt idx="67">
                  <c:v>0.697916666666653</c:v>
                </c:pt>
                <c:pt idx="68">
                  <c:v>0.708333333333319</c:v>
                </c:pt>
                <c:pt idx="69">
                  <c:v>0.718749999999985</c:v>
                </c:pt>
                <c:pt idx="70">
                  <c:v>0.729166666666651</c:v>
                </c:pt>
                <c:pt idx="71">
                  <c:v>0.739583333333318</c:v>
                </c:pt>
                <c:pt idx="72">
                  <c:v>0.749999999999984</c:v>
                </c:pt>
                <c:pt idx="73">
                  <c:v>0.76041666666665</c:v>
                </c:pt>
                <c:pt idx="74">
                  <c:v>0.770833333333317</c:v>
                </c:pt>
                <c:pt idx="75">
                  <c:v>0.781249999999983</c:v>
                </c:pt>
                <c:pt idx="76">
                  <c:v>0.791666666666649</c:v>
                </c:pt>
                <c:pt idx="77">
                  <c:v>0.802083333333316</c:v>
                </c:pt>
                <c:pt idx="78">
                  <c:v>0.812499999999982</c:v>
                </c:pt>
                <c:pt idx="79">
                  <c:v>0.822916666666648</c:v>
                </c:pt>
                <c:pt idx="80">
                  <c:v>0.833333333333314</c:v>
                </c:pt>
                <c:pt idx="81">
                  <c:v>0.843749999999981</c:v>
                </c:pt>
                <c:pt idx="82">
                  <c:v>0.854166666666647</c:v>
                </c:pt>
                <c:pt idx="83">
                  <c:v>0.864583333333313</c:v>
                </c:pt>
                <c:pt idx="84">
                  <c:v>0.87499999999998</c:v>
                </c:pt>
                <c:pt idx="85">
                  <c:v>0.885416666666646</c:v>
                </c:pt>
                <c:pt idx="86">
                  <c:v>0.895833333333312</c:v>
                </c:pt>
                <c:pt idx="87">
                  <c:v>0.906249999999978</c:v>
                </c:pt>
                <c:pt idx="88">
                  <c:v>0.916666666666645</c:v>
                </c:pt>
                <c:pt idx="89">
                  <c:v>0.927083333333311</c:v>
                </c:pt>
                <c:pt idx="90">
                  <c:v>0.937499999999977</c:v>
                </c:pt>
                <c:pt idx="91">
                  <c:v>0.947916666666644</c:v>
                </c:pt>
                <c:pt idx="92">
                  <c:v>0.95833333333331</c:v>
                </c:pt>
                <c:pt idx="93">
                  <c:v>0.968749999999976</c:v>
                </c:pt>
                <c:pt idx="94">
                  <c:v>0.979166666666643</c:v>
                </c:pt>
                <c:pt idx="95">
                  <c:v>0.989583333333309</c:v>
                </c:pt>
              </c:numCache>
            </c:numRef>
          </c:cat>
          <c:val>
            <c:numRef>
              <c:f>'HoldingBayOccupancy.csv (2)'!$B$2:$CS$2</c:f>
              <c:numCache>
                <c:formatCode>General</c:formatCode>
                <c:ptCount val="9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8.0</c:v>
                </c:pt>
                <c:pt idx="29">
                  <c:v>9.0</c:v>
                </c:pt>
                <c:pt idx="30">
                  <c:v>9.0</c:v>
                </c:pt>
                <c:pt idx="31">
                  <c:v>9.0</c:v>
                </c:pt>
                <c:pt idx="32">
                  <c:v>1.0</c:v>
                </c:pt>
                <c:pt idx="33">
                  <c:v>3.0</c:v>
                </c:pt>
                <c:pt idx="34">
                  <c:v>3.0</c:v>
                </c:pt>
                <c:pt idx="35">
                  <c:v>5.0</c:v>
                </c:pt>
                <c:pt idx="36">
                  <c:v>7.0</c:v>
                </c:pt>
                <c:pt idx="37">
                  <c:v>8.0</c:v>
                </c:pt>
                <c:pt idx="38">
                  <c:v>8.0</c:v>
                </c:pt>
                <c:pt idx="39">
                  <c:v>10.0</c:v>
                </c:pt>
                <c:pt idx="40">
                  <c:v>10.0</c:v>
                </c:pt>
                <c:pt idx="41">
                  <c:v>11.0</c:v>
                </c:pt>
                <c:pt idx="42">
                  <c:v>11.0</c:v>
                </c:pt>
                <c:pt idx="43">
                  <c:v>11.0</c:v>
                </c:pt>
                <c:pt idx="44">
                  <c:v>12.0</c:v>
                </c:pt>
                <c:pt idx="45">
                  <c:v>12.0</c:v>
                </c:pt>
                <c:pt idx="46">
                  <c:v>13.0</c:v>
                </c:pt>
                <c:pt idx="47">
                  <c:v>13.0</c:v>
                </c:pt>
                <c:pt idx="48">
                  <c:v>14.0</c:v>
                </c:pt>
                <c:pt idx="49">
                  <c:v>16.0</c:v>
                </c:pt>
                <c:pt idx="50">
                  <c:v>15.0</c:v>
                </c:pt>
                <c:pt idx="51">
                  <c:v>16.0</c:v>
                </c:pt>
                <c:pt idx="52">
                  <c:v>18.0</c:v>
                </c:pt>
                <c:pt idx="53">
                  <c:v>17.0</c:v>
                </c:pt>
                <c:pt idx="54">
                  <c:v>17.0</c:v>
                </c:pt>
                <c:pt idx="55">
                  <c:v>19.0</c:v>
                </c:pt>
                <c:pt idx="56">
                  <c:v>18.0</c:v>
                </c:pt>
                <c:pt idx="57">
                  <c:v>19.0</c:v>
                </c:pt>
                <c:pt idx="58">
                  <c:v>18.0</c:v>
                </c:pt>
                <c:pt idx="59">
                  <c:v>18.0</c:v>
                </c:pt>
                <c:pt idx="60">
                  <c:v>19.0</c:v>
                </c:pt>
                <c:pt idx="61">
                  <c:v>19.0</c:v>
                </c:pt>
                <c:pt idx="62">
                  <c:v>18.0</c:v>
                </c:pt>
                <c:pt idx="63">
                  <c:v>20.0</c:v>
                </c:pt>
                <c:pt idx="64">
                  <c:v>19.0</c:v>
                </c:pt>
                <c:pt idx="65">
                  <c:v>20.0</c:v>
                </c:pt>
                <c:pt idx="66">
                  <c:v>18.0</c:v>
                </c:pt>
                <c:pt idx="67">
                  <c:v>19.0</c:v>
                </c:pt>
                <c:pt idx="68">
                  <c:v>15.0</c:v>
                </c:pt>
                <c:pt idx="69">
                  <c:v>16.0</c:v>
                </c:pt>
                <c:pt idx="70">
                  <c:v>16.0</c:v>
                </c:pt>
                <c:pt idx="71">
                  <c:v>16.0</c:v>
                </c:pt>
                <c:pt idx="72">
                  <c:v>17.0</c:v>
                </c:pt>
                <c:pt idx="73">
                  <c:v>18.0</c:v>
                </c:pt>
                <c:pt idx="74">
                  <c:v>15.0</c:v>
                </c:pt>
                <c:pt idx="75">
                  <c:v>15.0</c:v>
                </c:pt>
                <c:pt idx="76">
                  <c:v>12.0</c:v>
                </c:pt>
                <c:pt idx="77">
                  <c:v>12.0</c:v>
                </c:pt>
                <c:pt idx="78">
                  <c:v>11.0</c:v>
                </c:pt>
                <c:pt idx="79">
                  <c:v>11.0</c:v>
                </c:pt>
                <c:pt idx="80">
                  <c:v>11.0</c:v>
                </c:pt>
                <c:pt idx="81">
                  <c:v>10.0</c:v>
                </c:pt>
                <c:pt idx="82">
                  <c:v>10.0</c:v>
                </c:pt>
                <c:pt idx="83">
                  <c:v>9.0</c:v>
                </c:pt>
                <c:pt idx="84">
                  <c:v>9.0</c:v>
                </c:pt>
                <c:pt idx="85">
                  <c:v>9.0</c:v>
                </c:pt>
                <c:pt idx="86">
                  <c:v>6.0</c:v>
                </c:pt>
                <c:pt idx="87">
                  <c:v>6.0</c:v>
                </c:pt>
                <c:pt idx="88">
                  <c:v>6.0</c:v>
                </c:pt>
                <c:pt idx="89">
                  <c:v>5.0</c:v>
                </c:pt>
                <c:pt idx="90">
                  <c:v>5.0</c:v>
                </c:pt>
                <c:pt idx="91">
                  <c:v>4.0</c:v>
                </c:pt>
                <c:pt idx="92">
                  <c:v>4.0</c:v>
                </c:pt>
                <c:pt idx="93">
                  <c:v>4.0</c:v>
                </c:pt>
                <c:pt idx="94">
                  <c:v>4.0</c:v>
                </c:pt>
                <c:pt idx="95">
                  <c:v>4.0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'HoldingBayOccupancy.csv (2)'!$A$3</c:f>
              <c:strCache>
                <c:ptCount val="1"/>
                <c:pt idx="0">
                  <c:v>Quantile95</c:v>
                </c:pt>
              </c:strCache>
            </c:strRef>
          </c:tx>
          <c:marker>
            <c:symbol val="none"/>
          </c:marker>
          <c:cat>
            <c:numRef>
              <c:f>'HoldingBayOccupancy.csv (2)'!$B$1:$CS$1</c:f>
              <c:numCache>
                <c:formatCode>h:mm\ AM/PM</c:formatCode>
                <c:ptCount val="96"/>
                <c:pt idx="0">
                  <c:v>1.06581410364015E-14</c:v>
                </c:pt>
                <c:pt idx="1">
                  <c:v>0.0104166666666767</c:v>
                </c:pt>
                <c:pt idx="2">
                  <c:v>0.0208333333333427</c:v>
                </c:pt>
                <c:pt idx="3">
                  <c:v>0.0312500000000097</c:v>
                </c:pt>
                <c:pt idx="4">
                  <c:v>0.0416666666666757</c:v>
                </c:pt>
                <c:pt idx="5">
                  <c:v>0.0520833333333417</c:v>
                </c:pt>
                <c:pt idx="6">
                  <c:v>0.0625000000000077</c:v>
                </c:pt>
                <c:pt idx="7">
                  <c:v>0.0729166666666747</c:v>
                </c:pt>
                <c:pt idx="8">
                  <c:v>0.0833333333333407</c:v>
                </c:pt>
                <c:pt idx="9">
                  <c:v>0.0937500000000067</c:v>
                </c:pt>
                <c:pt idx="10">
                  <c:v>0.104166666666674</c:v>
                </c:pt>
                <c:pt idx="11">
                  <c:v>0.11458333333334</c:v>
                </c:pt>
                <c:pt idx="12">
                  <c:v>0.125000000000006</c:v>
                </c:pt>
                <c:pt idx="13">
                  <c:v>0.135416666666673</c:v>
                </c:pt>
                <c:pt idx="14">
                  <c:v>0.145833333333339</c:v>
                </c:pt>
                <c:pt idx="15">
                  <c:v>0.156250000000005</c:v>
                </c:pt>
                <c:pt idx="16">
                  <c:v>0.166666666666671</c:v>
                </c:pt>
                <c:pt idx="17">
                  <c:v>0.177083333333338</c:v>
                </c:pt>
                <c:pt idx="18">
                  <c:v>0.187500000000004</c:v>
                </c:pt>
                <c:pt idx="19">
                  <c:v>0.19791666666667</c:v>
                </c:pt>
                <c:pt idx="20">
                  <c:v>0.208333333333336</c:v>
                </c:pt>
                <c:pt idx="21">
                  <c:v>0.218750000000003</c:v>
                </c:pt>
                <c:pt idx="22">
                  <c:v>0.229166666666669</c:v>
                </c:pt>
                <c:pt idx="23">
                  <c:v>0.239583333333335</c:v>
                </c:pt>
                <c:pt idx="24">
                  <c:v>0.250000000000001</c:v>
                </c:pt>
                <c:pt idx="25">
                  <c:v>0.260416666666668</c:v>
                </c:pt>
                <c:pt idx="26">
                  <c:v>0.270833333333334</c:v>
                </c:pt>
                <c:pt idx="27">
                  <c:v>0.28125</c:v>
                </c:pt>
                <c:pt idx="28">
                  <c:v>0.291666666666667</c:v>
                </c:pt>
                <c:pt idx="29">
                  <c:v>0.302083333333333</c:v>
                </c:pt>
                <c:pt idx="30">
                  <c:v>0.3125</c:v>
                </c:pt>
                <c:pt idx="31">
                  <c:v>0.322916666666667</c:v>
                </c:pt>
                <c:pt idx="32">
                  <c:v>0.333333333333333</c:v>
                </c:pt>
                <c:pt idx="33">
                  <c:v>0.343749999999998</c:v>
                </c:pt>
                <c:pt idx="34">
                  <c:v>0.354166666666664</c:v>
                </c:pt>
                <c:pt idx="35">
                  <c:v>0.364583333333331</c:v>
                </c:pt>
                <c:pt idx="36">
                  <c:v>0.374999999999997</c:v>
                </c:pt>
                <c:pt idx="37">
                  <c:v>0.385416666666663</c:v>
                </c:pt>
                <c:pt idx="38">
                  <c:v>0.39583333333333</c:v>
                </c:pt>
                <c:pt idx="39">
                  <c:v>0.406249999999996</c:v>
                </c:pt>
                <c:pt idx="40">
                  <c:v>0.416666666666663</c:v>
                </c:pt>
                <c:pt idx="41">
                  <c:v>0.427083333333329</c:v>
                </c:pt>
                <c:pt idx="42">
                  <c:v>0.437499999999995</c:v>
                </c:pt>
                <c:pt idx="43">
                  <c:v>0.447916666666661</c:v>
                </c:pt>
                <c:pt idx="44">
                  <c:v>0.458333333333328</c:v>
                </c:pt>
                <c:pt idx="45">
                  <c:v>0.468749999999994</c:v>
                </c:pt>
                <c:pt idx="46">
                  <c:v>0.47916666666666</c:v>
                </c:pt>
                <c:pt idx="47">
                  <c:v>0.489583333333327</c:v>
                </c:pt>
                <c:pt idx="48">
                  <c:v>0.499999999999993</c:v>
                </c:pt>
                <c:pt idx="49">
                  <c:v>0.510416666666659</c:v>
                </c:pt>
                <c:pt idx="50">
                  <c:v>0.520833333333326</c:v>
                </c:pt>
                <c:pt idx="51">
                  <c:v>0.531249999999992</c:v>
                </c:pt>
                <c:pt idx="52">
                  <c:v>0.541666666666658</c:v>
                </c:pt>
                <c:pt idx="53">
                  <c:v>0.552083333333324</c:v>
                </c:pt>
                <c:pt idx="54">
                  <c:v>0.562499999999991</c:v>
                </c:pt>
                <c:pt idx="55">
                  <c:v>0.572916666666657</c:v>
                </c:pt>
                <c:pt idx="56">
                  <c:v>0.583333333333323</c:v>
                </c:pt>
                <c:pt idx="57">
                  <c:v>0.59374999999999</c:v>
                </c:pt>
                <c:pt idx="58">
                  <c:v>0.604166666666656</c:v>
                </c:pt>
                <c:pt idx="59">
                  <c:v>0.614583333333322</c:v>
                </c:pt>
                <c:pt idx="60">
                  <c:v>0.624999999999988</c:v>
                </c:pt>
                <c:pt idx="61">
                  <c:v>0.635416666666655</c:v>
                </c:pt>
                <c:pt idx="62">
                  <c:v>0.645833333333321</c:v>
                </c:pt>
                <c:pt idx="63">
                  <c:v>0.656249999999987</c:v>
                </c:pt>
                <c:pt idx="64">
                  <c:v>0.666666666666654</c:v>
                </c:pt>
                <c:pt idx="65">
                  <c:v>0.67708333333332</c:v>
                </c:pt>
                <c:pt idx="66">
                  <c:v>0.687499999999986</c:v>
                </c:pt>
                <c:pt idx="67">
                  <c:v>0.697916666666653</c:v>
                </c:pt>
                <c:pt idx="68">
                  <c:v>0.708333333333319</c:v>
                </c:pt>
                <c:pt idx="69">
                  <c:v>0.718749999999985</c:v>
                </c:pt>
                <c:pt idx="70">
                  <c:v>0.729166666666651</c:v>
                </c:pt>
                <c:pt idx="71">
                  <c:v>0.739583333333318</c:v>
                </c:pt>
                <c:pt idx="72">
                  <c:v>0.749999999999984</c:v>
                </c:pt>
                <c:pt idx="73">
                  <c:v>0.76041666666665</c:v>
                </c:pt>
                <c:pt idx="74">
                  <c:v>0.770833333333317</c:v>
                </c:pt>
                <c:pt idx="75">
                  <c:v>0.781249999999983</c:v>
                </c:pt>
                <c:pt idx="76">
                  <c:v>0.791666666666649</c:v>
                </c:pt>
                <c:pt idx="77">
                  <c:v>0.802083333333316</c:v>
                </c:pt>
                <c:pt idx="78">
                  <c:v>0.812499999999982</c:v>
                </c:pt>
                <c:pt idx="79">
                  <c:v>0.822916666666648</c:v>
                </c:pt>
                <c:pt idx="80">
                  <c:v>0.833333333333314</c:v>
                </c:pt>
                <c:pt idx="81">
                  <c:v>0.843749999999981</c:v>
                </c:pt>
                <c:pt idx="82">
                  <c:v>0.854166666666647</c:v>
                </c:pt>
                <c:pt idx="83">
                  <c:v>0.864583333333313</c:v>
                </c:pt>
                <c:pt idx="84">
                  <c:v>0.87499999999998</c:v>
                </c:pt>
                <c:pt idx="85">
                  <c:v>0.885416666666646</c:v>
                </c:pt>
                <c:pt idx="86">
                  <c:v>0.895833333333312</c:v>
                </c:pt>
                <c:pt idx="87">
                  <c:v>0.906249999999978</c:v>
                </c:pt>
                <c:pt idx="88">
                  <c:v>0.916666666666645</c:v>
                </c:pt>
                <c:pt idx="89">
                  <c:v>0.927083333333311</c:v>
                </c:pt>
                <c:pt idx="90">
                  <c:v>0.937499999999977</c:v>
                </c:pt>
                <c:pt idx="91">
                  <c:v>0.947916666666644</c:v>
                </c:pt>
                <c:pt idx="92">
                  <c:v>0.95833333333331</c:v>
                </c:pt>
                <c:pt idx="93">
                  <c:v>0.968749999999976</c:v>
                </c:pt>
                <c:pt idx="94">
                  <c:v>0.979166666666643</c:v>
                </c:pt>
                <c:pt idx="95">
                  <c:v>0.989583333333309</c:v>
                </c:pt>
              </c:numCache>
            </c:numRef>
          </c:cat>
          <c:val>
            <c:numRef>
              <c:f>'HoldingBayOccupancy.csv (2)'!$B$3:$CS$3</c:f>
              <c:numCache>
                <c:formatCode>General</c:formatCode>
                <c:ptCount val="9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8.0</c:v>
                </c:pt>
                <c:pt idx="29">
                  <c:v>8.0</c:v>
                </c:pt>
                <c:pt idx="30">
                  <c:v>8.0</c:v>
                </c:pt>
                <c:pt idx="31">
                  <c:v>8.0</c:v>
                </c:pt>
                <c:pt idx="32">
                  <c:v>1.0</c:v>
                </c:pt>
                <c:pt idx="33">
                  <c:v>2.0</c:v>
                </c:pt>
                <c:pt idx="34">
                  <c:v>2.8</c:v>
                </c:pt>
                <c:pt idx="35">
                  <c:v>3.0</c:v>
                </c:pt>
                <c:pt idx="36">
                  <c:v>4.8</c:v>
                </c:pt>
                <c:pt idx="37">
                  <c:v>6.0</c:v>
                </c:pt>
                <c:pt idx="38">
                  <c:v>7.0</c:v>
                </c:pt>
                <c:pt idx="39">
                  <c:v>7.8</c:v>
                </c:pt>
                <c:pt idx="40">
                  <c:v>8.0</c:v>
                </c:pt>
                <c:pt idx="41">
                  <c:v>9.0</c:v>
                </c:pt>
                <c:pt idx="42">
                  <c:v>9.0</c:v>
                </c:pt>
                <c:pt idx="43">
                  <c:v>10.0</c:v>
                </c:pt>
                <c:pt idx="44">
                  <c:v>10.0</c:v>
                </c:pt>
                <c:pt idx="45">
                  <c:v>11.0</c:v>
                </c:pt>
                <c:pt idx="46">
                  <c:v>11.0</c:v>
                </c:pt>
                <c:pt idx="47">
                  <c:v>11.0</c:v>
                </c:pt>
                <c:pt idx="48">
                  <c:v>12.0</c:v>
                </c:pt>
                <c:pt idx="49">
                  <c:v>13.0</c:v>
                </c:pt>
                <c:pt idx="50">
                  <c:v>13.0</c:v>
                </c:pt>
                <c:pt idx="51">
                  <c:v>13.0</c:v>
                </c:pt>
                <c:pt idx="52">
                  <c:v>13.8</c:v>
                </c:pt>
                <c:pt idx="53">
                  <c:v>15.0</c:v>
                </c:pt>
                <c:pt idx="54">
                  <c:v>15.0</c:v>
                </c:pt>
                <c:pt idx="55">
                  <c:v>14.0</c:v>
                </c:pt>
                <c:pt idx="56">
                  <c:v>15.0</c:v>
                </c:pt>
                <c:pt idx="57">
                  <c:v>15.0</c:v>
                </c:pt>
                <c:pt idx="58">
                  <c:v>14.8</c:v>
                </c:pt>
                <c:pt idx="59">
                  <c:v>14.8</c:v>
                </c:pt>
                <c:pt idx="60">
                  <c:v>15.0</c:v>
                </c:pt>
                <c:pt idx="61">
                  <c:v>14.8</c:v>
                </c:pt>
                <c:pt idx="62">
                  <c:v>14.8</c:v>
                </c:pt>
                <c:pt idx="63">
                  <c:v>15.0</c:v>
                </c:pt>
                <c:pt idx="64">
                  <c:v>15.0</c:v>
                </c:pt>
                <c:pt idx="65">
                  <c:v>15.0</c:v>
                </c:pt>
                <c:pt idx="66">
                  <c:v>15.0</c:v>
                </c:pt>
                <c:pt idx="67">
                  <c:v>13.8</c:v>
                </c:pt>
                <c:pt idx="68">
                  <c:v>13.0</c:v>
                </c:pt>
                <c:pt idx="69">
                  <c:v>13.0</c:v>
                </c:pt>
                <c:pt idx="70">
                  <c:v>12.8</c:v>
                </c:pt>
                <c:pt idx="71">
                  <c:v>13.8</c:v>
                </c:pt>
                <c:pt idx="72">
                  <c:v>13.0</c:v>
                </c:pt>
                <c:pt idx="73">
                  <c:v>14.0</c:v>
                </c:pt>
                <c:pt idx="74">
                  <c:v>13.0</c:v>
                </c:pt>
                <c:pt idx="75">
                  <c:v>12.0</c:v>
                </c:pt>
                <c:pt idx="76">
                  <c:v>11.0</c:v>
                </c:pt>
                <c:pt idx="77">
                  <c:v>11.0</c:v>
                </c:pt>
                <c:pt idx="78">
                  <c:v>10.0</c:v>
                </c:pt>
                <c:pt idx="79">
                  <c:v>9.0</c:v>
                </c:pt>
                <c:pt idx="80">
                  <c:v>8.0</c:v>
                </c:pt>
                <c:pt idx="81">
                  <c:v>8.0</c:v>
                </c:pt>
                <c:pt idx="82">
                  <c:v>7.0</c:v>
                </c:pt>
                <c:pt idx="83">
                  <c:v>7.0</c:v>
                </c:pt>
                <c:pt idx="84">
                  <c:v>6.0</c:v>
                </c:pt>
                <c:pt idx="85">
                  <c:v>5.8</c:v>
                </c:pt>
                <c:pt idx="86">
                  <c:v>5.0</c:v>
                </c:pt>
                <c:pt idx="87">
                  <c:v>4.0</c:v>
                </c:pt>
                <c:pt idx="88">
                  <c:v>4.0</c:v>
                </c:pt>
                <c:pt idx="89">
                  <c:v>3.8</c:v>
                </c:pt>
                <c:pt idx="90">
                  <c:v>3.0</c:v>
                </c:pt>
                <c:pt idx="91">
                  <c:v>3.0</c:v>
                </c:pt>
                <c:pt idx="92">
                  <c:v>3.0</c:v>
                </c:pt>
                <c:pt idx="93">
                  <c:v>2.0</c:v>
                </c:pt>
                <c:pt idx="94">
                  <c:v>2.0</c:v>
                </c:pt>
                <c:pt idx="95">
                  <c:v>2.0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'HoldingBayOccupancy.csv (2)'!$A$4</c:f>
              <c:strCache>
                <c:ptCount val="1"/>
                <c:pt idx="0">
                  <c:v>Quantile75</c:v>
                </c:pt>
              </c:strCache>
            </c:strRef>
          </c:tx>
          <c:marker>
            <c:symbol val="none"/>
          </c:marker>
          <c:cat>
            <c:numRef>
              <c:f>'HoldingBayOccupancy.csv (2)'!$B$1:$CS$1</c:f>
              <c:numCache>
                <c:formatCode>h:mm\ AM/PM</c:formatCode>
                <c:ptCount val="96"/>
                <c:pt idx="0">
                  <c:v>1.06581410364015E-14</c:v>
                </c:pt>
                <c:pt idx="1">
                  <c:v>0.0104166666666767</c:v>
                </c:pt>
                <c:pt idx="2">
                  <c:v>0.0208333333333427</c:v>
                </c:pt>
                <c:pt idx="3">
                  <c:v>0.0312500000000097</c:v>
                </c:pt>
                <c:pt idx="4">
                  <c:v>0.0416666666666757</c:v>
                </c:pt>
                <c:pt idx="5">
                  <c:v>0.0520833333333417</c:v>
                </c:pt>
                <c:pt idx="6">
                  <c:v>0.0625000000000077</c:v>
                </c:pt>
                <c:pt idx="7">
                  <c:v>0.0729166666666747</c:v>
                </c:pt>
                <c:pt idx="8">
                  <c:v>0.0833333333333407</c:v>
                </c:pt>
                <c:pt idx="9">
                  <c:v>0.0937500000000067</c:v>
                </c:pt>
                <c:pt idx="10">
                  <c:v>0.104166666666674</c:v>
                </c:pt>
                <c:pt idx="11">
                  <c:v>0.11458333333334</c:v>
                </c:pt>
                <c:pt idx="12">
                  <c:v>0.125000000000006</c:v>
                </c:pt>
                <c:pt idx="13">
                  <c:v>0.135416666666673</c:v>
                </c:pt>
                <c:pt idx="14">
                  <c:v>0.145833333333339</c:v>
                </c:pt>
                <c:pt idx="15">
                  <c:v>0.156250000000005</c:v>
                </c:pt>
                <c:pt idx="16">
                  <c:v>0.166666666666671</c:v>
                </c:pt>
                <c:pt idx="17">
                  <c:v>0.177083333333338</c:v>
                </c:pt>
                <c:pt idx="18">
                  <c:v>0.187500000000004</c:v>
                </c:pt>
                <c:pt idx="19">
                  <c:v>0.19791666666667</c:v>
                </c:pt>
                <c:pt idx="20">
                  <c:v>0.208333333333336</c:v>
                </c:pt>
                <c:pt idx="21">
                  <c:v>0.218750000000003</c:v>
                </c:pt>
                <c:pt idx="22">
                  <c:v>0.229166666666669</c:v>
                </c:pt>
                <c:pt idx="23">
                  <c:v>0.239583333333335</c:v>
                </c:pt>
                <c:pt idx="24">
                  <c:v>0.250000000000001</c:v>
                </c:pt>
                <c:pt idx="25">
                  <c:v>0.260416666666668</c:v>
                </c:pt>
                <c:pt idx="26">
                  <c:v>0.270833333333334</c:v>
                </c:pt>
                <c:pt idx="27">
                  <c:v>0.28125</c:v>
                </c:pt>
                <c:pt idx="28">
                  <c:v>0.291666666666667</c:v>
                </c:pt>
                <c:pt idx="29">
                  <c:v>0.302083333333333</c:v>
                </c:pt>
                <c:pt idx="30">
                  <c:v>0.3125</c:v>
                </c:pt>
                <c:pt idx="31">
                  <c:v>0.322916666666667</c:v>
                </c:pt>
                <c:pt idx="32">
                  <c:v>0.333333333333333</c:v>
                </c:pt>
                <c:pt idx="33">
                  <c:v>0.343749999999998</c:v>
                </c:pt>
                <c:pt idx="34">
                  <c:v>0.354166666666664</c:v>
                </c:pt>
                <c:pt idx="35">
                  <c:v>0.364583333333331</c:v>
                </c:pt>
                <c:pt idx="36">
                  <c:v>0.374999999999997</c:v>
                </c:pt>
                <c:pt idx="37">
                  <c:v>0.385416666666663</c:v>
                </c:pt>
                <c:pt idx="38">
                  <c:v>0.39583333333333</c:v>
                </c:pt>
                <c:pt idx="39">
                  <c:v>0.406249999999996</c:v>
                </c:pt>
                <c:pt idx="40">
                  <c:v>0.416666666666663</c:v>
                </c:pt>
                <c:pt idx="41">
                  <c:v>0.427083333333329</c:v>
                </c:pt>
                <c:pt idx="42">
                  <c:v>0.437499999999995</c:v>
                </c:pt>
                <c:pt idx="43">
                  <c:v>0.447916666666661</c:v>
                </c:pt>
                <c:pt idx="44">
                  <c:v>0.458333333333328</c:v>
                </c:pt>
                <c:pt idx="45">
                  <c:v>0.468749999999994</c:v>
                </c:pt>
                <c:pt idx="46">
                  <c:v>0.47916666666666</c:v>
                </c:pt>
                <c:pt idx="47">
                  <c:v>0.489583333333327</c:v>
                </c:pt>
                <c:pt idx="48">
                  <c:v>0.499999999999993</c:v>
                </c:pt>
                <c:pt idx="49">
                  <c:v>0.510416666666659</c:v>
                </c:pt>
                <c:pt idx="50">
                  <c:v>0.520833333333326</c:v>
                </c:pt>
                <c:pt idx="51">
                  <c:v>0.531249999999992</c:v>
                </c:pt>
                <c:pt idx="52">
                  <c:v>0.541666666666658</c:v>
                </c:pt>
                <c:pt idx="53">
                  <c:v>0.552083333333324</c:v>
                </c:pt>
                <c:pt idx="54">
                  <c:v>0.562499999999991</c:v>
                </c:pt>
                <c:pt idx="55">
                  <c:v>0.572916666666657</c:v>
                </c:pt>
                <c:pt idx="56">
                  <c:v>0.583333333333323</c:v>
                </c:pt>
                <c:pt idx="57">
                  <c:v>0.59374999999999</c:v>
                </c:pt>
                <c:pt idx="58">
                  <c:v>0.604166666666656</c:v>
                </c:pt>
                <c:pt idx="59">
                  <c:v>0.614583333333322</c:v>
                </c:pt>
                <c:pt idx="60">
                  <c:v>0.624999999999988</c:v>
                </c:pt>
                <c:pt idx="61">
                  <c:v>0.635416666666655</c:v>
                </c:pt>
                <c:pt idx="62">
                  <c:v>0.645833333333321</c:v>
                </c:pt>
                <c:pt idx="63">
                  <c:v>0.656249999999987</c:v>
                </c:pt>
                <c:pt idx="64">
                  <c:v>0.666666666666654</c:v>
                </c:pt>
                <c:pt idx="65">
                  <c:v>0.67708333333332</c:v>
                </c:pt>
                <c:pt idx="66">
                  <c:v>0.687499999999986</c:v>
                </c:pt>
                <c:pt idx="67">
                  <c:v>0.697916666666653</c:v>
                </c:pt>
                <c:pt idx="68">
                  <c:v>0.708333333333319</c:v>
                </c:pt>
                <c:pt idx="69">
                  <c:v>0.718749999999985</c:v>
                </c:pt>
                <c:pt idx="70">
                  <c:v>0.729166666666651</c:v>
                </c:pt>
                <c:pt idx="71">
                  <c:v>0.739583333333318</c:v>
                </c:pt>
                <c:pt idx="72">
                  <c:v>0.749999999999984</c:v>
                </c:pt>
                <c:pt idx="73">
                  <c:v>0.76041666666665</c:v>
                </c:pt>
                <c:pt idx="74">
                  <c:v>0.770833333333317</c:v>
                </c:pt>
                <c:pt idx="75">
                  <c:v>0.781249999999983</c:v>
                </c:pt>
                <c:pt idx="76">
                  <c:v>0.791666666666649</c:v>
                </c:pt>
                <c:pt idx="77">
                  <c:v>0.802083333333316</c:v>
                </c:pt>
                <c:pt idx="78">
                  <c:v>0.812499999999982</c:v>
                </c:pt>
                <c:pt idx="79">
                  <c:v>0.822916666666648</c:v>
                </c:pt>
                <c:pt idx="80">
                  <c:v>0.833333333333314</c:v>
                </c:pt>
                <c:pt idx="81">
                  <c:v>0.843749999999981</c:v>
                </c:pt>
                <c:pt idx="82">
                  <c:v>0.854166666666647</c:v>
                </c:pt>
                <c:pt idx="83">
                  <c:v>0.864583333333313</c:v>
                </c:pt>
                <c:pt idx="84">
                  <c:v>0.87499999999998</c:v>
                </c:pt>
                <c:pt idx="85">
                  <c:v>0.885416666666646</c:v>
                </c:pt>
                <c:pt idx="86">
                  <c:v>0.895833333333312</c:v>
                </c:pt>
                <c:pt idx="87">
                  <c:v>0.906249999999978</c:v>
                </c:pt>
                <c:pt idx="88">
                  <c:v>0.916666666666645</c:v>
                </c:pt>
                <c:pt idx="89">
                  <c:v>0.927083333333311</c:v>
                </c:pt>
                <c:pt idx="90">
                  <c:v>0.937499999999977</c:v>
                </c:pt>
                <c:pt idx="91">
                  <c:v>0.947916666666644</c:v>
                </c:pt>
                <c:pt idx="92">
                  <c:v>0.95833333333331</c:v>
                </c:pt>
                <c:pt idx="93">
                  <c:v>0.968749999999976</c:v>
                </c:pt>
                <c:pt idx="94">
                  <c:v>0.979166666666643</c:v>
                </c:pt>
                <c:pt idx="95">
                  <c:v>0.989583333333309</c:v>
                </c:pt>
              </c:numCache>
            </c:numRef>
          </c:cat>
          <c:val>
            <c:numRef>
              <c:f>'HoldingBayOccupancy.csv (2)'!$B$4:$CS$4</c:f>
              <c:numCache>
                <c:formatCode>General</c:formatCode>
                <c:ptCount val="9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8.0</c:v>
                </c:pt>
                <c:pt idx="29">
                  <c:v>8.0</c:v>
                </c:pt>
                <c:pt idx="30">
                  <c:v>8.0</c:v>
                </c:pt>
                <c:pt idx="31">
                  <c:v>8.0</c:v>
                </c:pt>
                <c:pt idx="32">
                  <c:v>0.0</c:v>
                </c:pt>
                <c:pt idx="33">
                  <c:v>1.0</c:v>
                </c:pt>
                <c:pt idx="34">
                  <c:v>2.0</c:v>
                </c:pt>
                <c:pt idx="35">
                  <c:v>2.0</c:v>
                </c:pt>
                <c:pt idx="36">
                  <c:v>3.0</c:v>
                </c:pt>
                <c:pt idx="37">
                  <c:v>4.0</c:v>
                </c:pt>
                <c:pt idx="38">
                  <c:v>5.0</c:v>
                </c:pt>
                <c:pt idx="39">
                  <c:v>6.0</c:v>
                </c:pt>
                <c:pt idx="40">
                  <c:v>6.0</c:v>
                </c:pt>
                <c:pt idx="41">
                  <c:v>6.0</c:v>
                </c:pt>
                <c:pt idx="42">
                  <c:v>7.0</c:v>
                </c:pt>
                <c:pt idx="43">
                  <c:v>8.0</c:v>
                </c:pt>
                <c:pt idx="44">
                  <c:v>8.0</c:v>
                </c:pt>
                <c:pt idx="45">
                  <c:v>8.0</c:v>
                </c:pt>
                <c:pt idx="46">
                  <c:v>9.0</c:v>
                </c:pt>
                <c:pt idx="47">
                  <c:v>10.0</c:v>
                </c:pt>
                <c:pt idx="48">
                  <c:v>10.0</c:v>
                </c:pt>
                <c:pt idx="49">
                  <c:v>10.0</c:v>
                </c:pt>
                <c:pt idx="50">
                  <c:v>11.0</c:v>
                </c:pt>
                <c:pt idx="51">
                  <c:v>11.0</c:v>
                </c:pt>
                <c:pt idx="52">
                  <c:v>11.0</c:v>
                </c:pt>
                <c:pt idx="53">
                  <c:v>12.0</c:v>
                </c:pt>
                <c:pt idx="54">
                  <c:v>12.0</c:v>
                </c:pt>
                <c:pt idx="55">
                  <c:v>12.0</c:v>
                </c:pt>
                <c:pt idx="56">
                  <c:v>13.0</c:v>
                </c:pt>
                <c:pt idx="57">
                  <c:v>13.0</c:v>
                </c:pt>
                <c:pt idx="58">
                  <c:v>12.0</c:v>
                </c:pt>
                <c:pt idx="59">
                  <c:v>12.0</c:v>
                </c:pt>
                <c:pt idx="60">
                  <c:v>13.0</c:v>
                </c:pt>
                <c:pt idx="61">
                  <c:v>12.0</c:v>
                </c:pt>
                <c:pt idx="62">
                  <c:v>13.0</c:v>
                </c:pt>
                <c:pt idx="63">
                  <c:v>13.0</c:v>
                </c:pt>
                <c:pt idx="64">
                  <c:v>13.0</c:v>
                </c:pt>
                <c:pt idx="65">
                  <c:v>12.0</c:v>
                </c:pt>
                <c:pt idx="66">
                  <c:v>12.0</c:v>
                </c:pt>
                <c:pt idx="67">
                  <c:v>11.0</c:v>
                </c:pt>
                <c:pt idx="68">
                  <c:v>11.0</c:v>
                </c:pt>
                <c:pt idx="69">
                  <c:v>10.0</c:v>
                </c:pt>
                <c:pt idx="70">
                  <c:v>10.0</c:v>
                </c:pt>
                <c:pt idx="71">
                  <c:v>10.0</c:v>
                </c:pt>
                <c:pt idx="72">
                  <c:v>11.0</c:v>
                </c:pt>
                <c:pt idx="73">
                  <c:v>11.0</c:v>
                </c:pt>
                <c:pt idx="74">
                  <c:v>11.0</c:v>
                </c:pt>
                <c:pt idx="75">
                  <c:v>10.0</c:v>
                </c:pt>
                <c:pt idx="76">
                  <c:v>9.0</c:v>
                </c:pt>
                <c:pt idx="77">
                  <c:v>9.0</c:v>
                </c:pt>
                <c:pt idx="78">
                  <c:v>8.0</c:v>
                </c:pt>
                <c:pt idx="79">
                  <c:v>8.0</c:v>
                </c:pt>
                <c:pt idx="80">
                  <c:v>7.0</c:v>
                </c:pt>
                <c:pt idx="81">
                  <c:v>6.0</c:v>
                </c:pt>
                <c:pt idx="82">
                  <c:v>5.0</c:v>
                </c:pt>
                <c:pt idx="83">
                  <c:v>5.0</c:v>
                </c:pt>
                <c:pt idx="84">
                  <c:v>5.0</c:v>
                </c:pt>
                <c:pt idx="85">
                  <c:v>4.0</c:v>
                </c:pt>
                <c:pt idx="86">
                  <c:v>3.0</c:v>
                </c:pt>
                <c:pt idx="87">
                  <c:v>3.0</c:v>
                </c:pt>
                <c:pt idx="88">
                  <c:v>3.0</c:v>
                </c:pt>
                <c:pt idx="89">
                  <c:v>2.0</c:v>
                </c:pt>
                <c:pt idx="90">
                  <c:v>2.0</c:v>
                </c:pt>
                <c:pt idx="91">
                  <c:v>2.0</c:v>
                </c:pt>
                <c:pt idx="92">
                  <c:v>2.0</c:v>
                </c:pt>
                <c:pt idx="93">
                  <c:v>1.0</c:v>
                </c:pt>
                <c:pt idx="94">
                  <c:v>1.0</c:v>
                </c:pt>
                <c:pt idx="95">
                  <c:v>1.0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'HoldingBayOccupancy.csv (2)'!$A$5</c:f>
              <c:strCache>
                <c:ptCount val="1"/>
                <c:pt idx="0">
                  <c:v>Quantile50</c:v>
                </c:pt>
              </c:strCache>
            </c:strRef>
          </c:tx>
          <c:marker>
            <c:symbol val="none"/>
          </c:marker>
          <c:cat>
            <c:numRef>
              <c:f>'HoldingBayOccupancy.csv (2)'!$B$1:$CS$1</c:f>
              <c:numCache>
                <c:formatCode>h:mm\ AM/PM</c:formatCode>
                <c:ptCount val="96"/>
                <c:pt idx="0">
                  <c:v>1.06581410364015E-14</c:v>
                </c:pt>
                <c:pt idx="1">
                  <c:v>0.0104166666666767</c:v>
                </c:pt>
                <c:pt idx="2">
                  <c:v>0.0208333333333427</c:v>
                </c:pt>
                <c:pt idx="3">
                  <c:v>0.0312500000000097</c:v>
                </c:pt>
                <c:pt idx="4">
                  <c:v>0.0416666666666757</c:v>
                </c:pt>
                <c:pt idx="5">
                  <c:v>0.0520833333333417</c:v>
                </c:pt>
                <c:pt idx="6">
                  <c:v>0.0625000000000077</c:v>
                </c:pt>
                <c:pt idx="7">
                  <c:v>0.0729166666666747</c:v>
                </c:pt>
                <c:pt idx="8">
                  <c:v>0.0833333333333407</c:v>
                </c:pt>
                <c:pt idx="9">
                  <c:v>0.0937500000000067</c:v>
                </c:pt>
                <c:pt idx="10">
                  <c:v>0.104166666666674</c:v>
                </c:pt>
                <c:pt idx="11">
                  <c:v>0.11458333333334</c:v>
                </c:pt>
                <c:pt idx="12">
                  <c:v>0.125000000000006</c:v>
                </c:pt>
                <c:pt idx="13">
                  <c:v>0.135416666666673</c:v>
                </c:pt>
                <c:pt idx="14">
                  <c:v>0.145833333333339</c:v>
                </c:pt>
                <c:pt idx="15">
                  <c:v>0.156250000000005</c:v>
                </c:pt>
                <c:pt idx="16">
                  <c:v>0.166666666666671</c:v>
                </c:pt>
                <c:pt idx="17">
                  <c:v>0.177083333333338</c:v>
                </c:pt>
                <c:pt idx="18">
                  <c:v>0.187500000000004</c:v>
                </c:pt>
                <c:pt idx="19">
                  <c:v>0.19791666666667</c:v>
                </c:pt>
                <c:pt idx="20">
                  <c:v>0.208333333333336</c:v>
                </c:pt>
                <c:pt idx="21">
                  <c:v>0.218750000000003</c:v>
                </c:pt>
                <c:pt idx="22">
                  <c:v>0.229166666666669</c:v>
                </c:pt>
                <c:pt idx="23">
                  <c:v>0.239583333333335</c:v>
                </c:pt>
                <c:pt idx="24">
                  <c:v>0.250000000000001</c:v>
                </c:pt>
                <c:pt idx="25">
                  <c:v>0.260416666666668</c:v>
                </c:pt>
                <c:pt idx="26">
                  <c:v>0.270833333333334</c:v>
                </c:pt>
                <c:pt idx="27">
                  <c:v>0.28125</c:v>
                </c:pt>
                <c:pt idx="28">
                  <c:v>0.291666666666667</c:v>
                </c:pt>
                <c:pt idx="29">
                  <c:v>0.302083333333333</c:v>
                </c:pt>
                <c:pt idx="30">
                  <c:v>0.3125</c:v>
                </c:pt>
                <c:pt idx="31">
                  <c:v>0.322916666666667</c:v>
                </c:pt>
                <c:pt idx="32">
                  <c:v>0.333333333333333</c:v>
                </c:pt>
                <c:pt idx="33">
                  <c:v>0.343749999999998</c:v>
                </c:pt>
                <c:pt idx="34">
                  <c:v>0.354166666666664</c:v>
                </c:pt>
                <c:pt idx="35">
                  <c:v>0.364583333333331</c:v>
                </c:pt>
                <c:pt idx="36">
                  <c:v>0.374999999999997</c:v>
                </c:pt>
                <c:pt idx="37">
                  <c:v>0.385416666666663</c:v>
                </c:pt>
                <c:pt idx="38">
                  <c:v>0.39583333333333</c:v>
                </c:pt>
                <c:pt idx="39">
                  <c:v>0.406249999999996</c:v>
                </c:pt>
                <c:pt idx="40">
                  <c:v>0.416666666666663</c:v>
                </c:pt>
                <c:pt idx="41">
                  <c:v>0.427083333333329</c:v>
                </c:pt>
                <c:pt idx="42">
                  <c:v>0.437499999999995</c:v>
                </c:pt>
                <c:pt idx="43">
                  <c:v>0.447916666666661</c:v>
                </c:pt>
                <c:pt idx="44">
                  <c:v>0.458333333333328</c:v>
                </c:pt>
                <c:pt idx="45">
                  <c:v>0.468749999999994</c:v>
                </c:pt>
                <c:pt idx="46">
                  <c:v>0.47916666666666</c:v>
                </c:pt>
                <c:pt idx="47">
                  <c:v>0.489583333333327</c:v>
                </c:pt>
                <c:pt idx="48">
                  <c:v>0.499999999999993</c:v>
                </c:pt>
                <c:pt idx="49">
                  <c:v>0.510416666666659</c:v>
                </c:pt>
                <c:pt idx="50">
                  <c:v>0.520833333333326</c:v>
                </c:pt>
                <c:pt idx="51">
                  <c:v>0.531249999999992</c:v>
                </c:pt>
                <c:pt idx="52">
                  <c:v>0.541666666666658</c:v>
                </c:pt>
                <c:pt idx="53">
                  <c:v>0.552083333333324</c:v>
                </c:pt>
                <c:pt idx="54">
                  <c:v>0.562499999999991</c:v>
                </c:pt>
                <c:pt idx="55">
                  <c:v>0.572916666666657</c:v>
                </c:pt>
                <c:pt idx="56">
                  <c:v>0.583333333333323</c:v>
                </c:pt>
                <c:pt idx="57">
                  <c:v>0.59374999999999</c:v>
                </c:pt>
                <c:pt idx="58">
                  <c:v>0.604166666666656</c:v>
                </c:pt>
                <c:pt idx="59">
                  <c:v>0.614583333333322</c:v>
                </c:pt>
                <c:pt idx="60">
                  <c:v>0.624999999999988</c:v>
                </c:pt>
                <c:pt idx="61">
                  <c:v>0.635416666666655</c:v>
                </c:pt>
                <c:pt idx="62">
                  <c:v>0.645833333333321</c:v>
                </c:pt>
                <c:pt idx="63">
                  <c:v>0.656249999999987</c:v>
                </c:pt>
                <c:pt idx="64">
                  <c:v>0.666666666666654</c:v>
                </c:pt>
                <c:pt idx="65">
                  <c:v>0.67708333333332</c:v>
                </c:pt>
                <c:pt idx="66">
                  <c:v>0.687499999999986</c:v>
                </c:pt>
                <c:pt idx="67">
                  <c:v>0.697916666666653</c:v>
                </c:pt>
                <c:pt idx="68">
                  <c:v>0.708333333333319</c:v>
                </c:pt>
                <c:pt idx="69">
                  <c:v>0.718749999999985</c:v>
                </c:pt>
                <c:pt idx="70">
                  <c:v>0.729166666666651</c:v>
                </c:pt>
                <c:pt idx="71">
                  <c:v>0.739583333333318</c:v>
                </c:pt>
                <c:pt idx="72">
                  <c:v>0.749999999999984</c:v>
                </c:pt>
                <c:pt idx="73">
                  <c:v>0.76041666666665</c:v>
                </c:pt>
                <c:pt idx="74">
                  <c:v>0.770833333333317</c:v>
                </c:pt>
                <c:pt idx="75">
                  <c:v>0.781249999999983</c:v>
                </c:pt>
                <c:pt idx="76">
                  <c:v>0.791666666666649</c:v>
                </c:pt>
                <c:pt idx="77">
                  <c:v>0.802083333333316</c:v>
                </c:pt>
                <c:pt idx="78">
                  <c:v>0.812499999999982</c:v>
                </c:pt>
                <c:pt idx="79">
                  <c:v>0.822916666666648</c:v>
                </c:pt>
                <c:pt idx="80">
                  <c:v>0.833333333333314</c:v>
                </c:pt>
                <c:pt idx="81">
                  <c:v>0.843749999999981</c:v>
                </c:pt>
                <c:pt idx="82">
                  <c:v>0.854166666666647</c:v>
                </c:pt>
                <c:pt idx="83">
                  <c:v>0.864583333333313</c:v>
                </c:pt>
                <c:pt idx="84">
                  <c:v>0.87499999999998</c:v>
                </c:pt>
                <c:pt idx="85">
                  <c:v>0.885416666666646</c:v>
                </c:pt>
                <c:pt idx="86">
                  <c:v>0.895833333333312</c:v>
                </c:pt>
                <c:pt idx="87">
                  <c:v>0.906249999999978</c:v>
                </c:pt>
                <c:pt idx="88">
                  <c:v>0.916666666666645</c:v>
                </c:pt>
                <c:pt idx="89">
                  <c:v>0.927083333333311</c:v>
                </c:pt>
                <c:pt idx="90">
                  <c:v>0.937499999999977</c:v>
                </c:pt>
                <c:pt idx="91">
                  <c:v>0.947916666666644</c:v>
                </c:pt>
                <c:pt idx="92">
                  <c:v>0.95833333333331</c:v>
                </c:pt>
                <c:pt idx="93">
                  <c:v>0.968749999999976</c:v>
                </c:pt>
                <c:pt idx="94">
                  <c:v>0.979166666666643</c:v>
                </c:pt>
                <c:pt idx="95">
                  <c:v>0.989583333333309</c:v>
                </c:pt>
              </c:numCache>
            </c:numRef>
          </c:cat>
          <c:val>
            <c:numRef>
              <c:f>'HoldingBayOccupancy.csv (2)'!$B$5:$CS$5</c:f>
              <c:numCache>
                <c:formatCode>General</c:formatCode>
                <c:ptCount val="9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8.0</c:v>
                </c:pt>
                <c:pt idx="29">
                  <c:v>8.0</c:v>
                </c:pt>
                <c:pt idx="30">
                  <c:v>8.0</c:v>
                </c:pt>
                <c:pt idx="31">
                  <c:v>8.0</c:v>
                </c:pt>
                <c:pt idx="32">
                  <c:v>0.0</c:v>
                </c:pt>
                <c:pt idx="33">
                  <c:v>0.0</c:v>
                </c:pt>
                <c:pt idx="34">
                  <c:v>1.0</c:v>
                </c:pt>
                <c:pt idx="35">
                  <c:v>2.0</c:v>
                </c:pt>
                <c:pt idx="36">
                  <c:v>2.0</c:v>
                </c:pt>
                <c:pt idx="37">
                  <c:v>3.0</c:v>
                </c:pt>
                <c:pt idx="38">
                  <c:v>4.0</c:v>
                </c:pt>
                <c:pt idx="39">
                  <c:v>5.0</c:v>
                </c:pt>
                <c:pt idx="40">
                  <c:v>5.0</c:v>
                </c:pt>
                <c:pt idx="41">
                  <c:v>5.0</c:v>
                </c:pt>
                <c:pt idx="42">
                  <c:v>5.0</c:v>
                </c:pt>
                <c:pt idx="43">
                  <c:v>6.0</c:v>
                </c:pt>
                <c:pt idx="44">
                  <c:v>7.0</c:v>
                </c:pt>
                <c:pt idx="45">
                  <c:v>7.0</c:v>
                </c:pt>
                <c:pt idx="46">
                  <c:v>7.0</c:v>
                </c:pt>
                <c:pt idx="47">
                  <c:v>8.0</c:v>
                </c:pt>
                <c:pt idx="48">
                  <c:v>8.0</c:v>
                </c:pt>
                <c:pt idx="49">
                  <c:v>9.0</c:v>
                </c:pt>
                <c:pt idx="50">
                  <c:v>10.0</c:v>
                </c:pt>
                <c:pt idx="51">
                  <c:v>9.0</c:v>
                </c:pt>
                <c:pt idx="52">
                  <c:v>10.0</c:v>
                </c:pt>
                <c:pt idx="53">
                  <c:v>10.0</c:v>
                </c:pt>
                <c:pt idx="54">
                  <c:v>11.0</c:v>
                </c:pt>
                <c:pt idx="55">
                  <c:v>10.0</c:v>
                </c:pt>
                <c:pt idx="56">
                  <c:v>11.0</c:v>
                </c:pt>
                <c:pt idx="57">
                  <c:v>11.0</c:v>
                </c:pt>
                <c:pt idx="58">
                  <c:v>11.0</c:v>
                </c:pt>
                <c:pt idx="59">
                  <c:v>11.0</c:v>
                </c:pt>
                <c:pt idx="60">
                  <c:v>11.0</c:v>
                </c:pt>
                <c:pt idx="61">
                  <c:v>11.0</c:v>
                </c:pt>
                <c:pt idx="62">
                  <c:v>11.0</c:v>
                </c:pt>
                <c:pt idx="63">
                  <c:v>11.0</c:v>
                </c:pt>
                <c:pt idx="64">
                  <c:v>11.0</c:v>
                </c:pt>
                <c:pt idx="65">
                  <c:v>10.0</c:v>
                </c:pt>
                <c:pt idx="66">
                  <c:v>10.0</c:v>
                </c:pt>
                <c:pt idx="67">
                  <c:v>10.0</c:v>
                </c:pt>
                <c:pt idx="68">
                  <c:v>9.0</c:v>
                </c:pt>
                <c:pt idx="69">
                  <c:v>9.0</c:v>
                </c:pt>
                <c:pt idx="70">
                  <c:v>9.0</c:v>
                </c:pt>
                <c:pt idx="71">
                  <c:v>9.0</c:v>
                </c:pt>
                <c:pt idx="72">
                  <c:v>9.0</c:v>
                </c:pt>
                <c:pt idx="73">
                  <c:v>9.0</c:v>
                </c:pt>
                <c:pt idx="74">
                  <c:v>9.0</c:v>
                </c:pt>
                <c:pt idx="75">
                  <c:v>8.0</c:v>
                </c:pt>
                <c:pt idx="76">
                  <c:v>8.0</c:v>
                </c:pt>
                <c:pt idx="77">
                  <c:v>7.0</c:v>
                </c:pt>
                <c:pt idx="78">
                  <c:v>6.0</c:v>
                </c:pt>
                <c:pt idx="79">
                  <c:v>6.0</c:v>
                </c:pt>
                <c:pt idx="80">
                  <c:v>5.0</c:v>
                </c:pt>
                <c:pt idx="81">
                  <c:v>5.0</c:v>
                </c:pt>
                <c:pt idx="82">
                  <c:v>4.0</c:v>
                </c:pt>
                <c:pt idx="83">
                  <c:v>4.0</c:v>
                </c:pt>
                <c:pt idx="84">
                  <c:v>3.0</c:v>
                </c:pt>
                <c:pt idx="85">
                  <c:v>3.0</c:v>
                </c:pt>
                <c:pt idx="86">
                  <c:v>2.0</c:v>
                </c:pt>
                <c:pt idx="87">
                  <c:v>2.0</c:v>
                </c:pt>
                <c:pt idx="88">
                  <c:v>2.0</c:v>
                </c:pt>
                <c:pt idx="89">
                  <c:v>2.0</c:v>
                </c:pt>
                <c:pt idx="90">
                  <c:v>1.0</c:v>
                </c:pt>
                <c:pt idx="91">
                  <c:v>1.0</c:v>
                </c:pt>
                <c:pt idx="92">
                  <c:v>1.0</c:v>
                </c:pt>
                <c:pt idx="93">
                  <c:v>1.0</c:v>
                </c:pt>
                <c:pt idx="94">
                  <c:v>1.0</c:v>
                </c:pt>
                <c:pt idx="95">
                  <c:v>0.0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'HoldingBayOccupancy.csv (2)'!$A$6</c:f>
              <c:strCache>
                <c:ptCount val="1"/>
                <c:pt idx="0">
                  <c:v>mean</c:v>
                </c:pt>
              </c:strCache>
            </c:strRef>
          </c:tx>
          <c:marker>
            <c:symbol val="none"/>
          </c:marker>
          <c:cat>
            <c:numRef>
              <c:f>'HoldingBayOccupancy.csv (2)'!$B$1:$CS$1</c:f>
              <c:numCache>
                <c:formatCode>h:mm\ AM/PM</c:formatCode>
                <c:ptCount val="96"/>
                <c:pt idx="0">
                  <c:v>1.06581410364015E-14</c:v>
                </c:pt>
                <c:pt idx="1">
                  <c:v>0.0104166666666767</c:v>
                </c:pt>
                <c:pt idx="2">
                  <c:v>0.0208333333333427</c:v>
                </c:pt>
                <c:pt idx="3">
                  <c:v>0.0312500000000097</c:v>
                </c:pt>
                <c:pt idx="4">
                  <c:v>0.0416666666666757</c:v>
                </c:pt>
                <c:pt idx="5">
                  <c:v>0.0520833333333417</c:v>
                </c:pt>
                <c:pt idx="6">
                  <c:v>0.0625000000000077</c:v>
                </c:pt>
                <c:pt idx="7">
                  <c:v>0.0729166666666747</c:v>
                </c:pt>
                <c:pt idx="8">
                  <c:v>0.0833333333333407</c:v>
                </c:pt>
                <c:pt idx="9">
                  <c:v>0.0937500000000067</c:v>
                </c:pt>
                <c:pt idx="10">
                  <c:v>0.104166666666674</c:v>
                </c:pt>
                <c:pt idx="11">
                  <c:v>0.11458333333334</c:v>
                </c:pt>
                <c:pt idx="12">
                  <c:v>0.125000000000006</c:v>
                </c:pt>
                <c:pt idx="13">
                  <c:v>0.135416666666673</c:v>
                </c:pt>
                <c:pt idx="14">
                  <c:v>0.145833333333339</c:v>
                </c:pt>
                <c:pt idx="15">
                  <c:v>0.156250000000005</c:v>
                </c:pt>
                <c:pt idx="16">
                  <c:v>0.166666666666671</c:v>
                </c:pt>
                <c:pt idx="17">
                  <c:v>0.177083333333338</c:v>
                </c:pt>
                <c:pt idx="18">
                  <c:v>0.187500000000004</c:v>
                </c:pt>
                <c:pt idx="19">
                  <c:v>0.19791666666667</c:v>
                </c:pt>
                <c:pt idx="20">
                  <c:v>0.208333333333336</c:v>
                </c:pt>
                <c:pt idx="21">
                  <c:v>0.218750000000003</c:v>
                </c:pt>
                <c:pt idx="22">
                  <c:v>0.229166666666669</c:v>
                </c:pt>
                <c:pt idx="23">
                  <c:v>0.239583333333335</c:v>
                </c:pt>
                <c:pt idx="24">
                  <c:v>0.250000000000001</c:v>
                </c:pt>
                <c:pt idx="25">
                  <c:v>0.260416666666668</c:v>
                </c:pt>
                <c:pt idx="26">
                  <c:v>0.270833333333334</c:v>
                </c:pt>
                <c:pt idx="27">
                  <c:v>0.28125</c:v>
                </c:pt>
                <c:pt idx="28">
                  <c:v>0.291666666666667</c:v>
                </c:pt>
                <c:pt idx="29">
                  <c:v>0.302083333333333</c:v>
                </c:pt>
                <c:pt idx="30">
                  <c:v>0.3125</c:v>
                </c:pt>
                <c:pt idx="31">
                  <c:v>0.322916666666667</c:v>
                </c:pt>
                <c:pt idx="32">
                  <c:v>0.333333333333333</c:v>
                </c:pt>
                <c:pt idx="33">
                  <c:v>0.343749999999998</c:v>
                </c:pt>
                <c:pt idx="34">
                  <c:v>0.354166666666664</c:v>
                </c:pt>
                <c:pt idx="35">
                  <c:v>0.364583333333331</c:v>
                </c:pt>
                <c:pt idx="36">
                  <c:v>0.374999999999997</c:v>
                </c:pt>
                <c:pt idx="37">
                  <c:v>0.385416666666663</c:v>
                </c:pt>
                <c:pt idx="38">
                  <c:v>0.39583333333333</c:v>
                </c:pt>
                <c:pt idx="39">
                  <c:v>0.406249999999996</c:v>
                </c:pt>
                <c:pt idx="40">
                  <c:v>0.416666666666663</c:v>
                </c:pt>
                <c:pt idx="41">
                  <c:v>0.427083333333329</c:v>
                </c:pt>
                <c:pt idx="42">
                  <c:v>0.437499999999995</c:v>
                </c:pt>
                <c:pt idx="43">
                  <c:v>0.447916666666661</c:v>
                </c:pt>
                <c:pt idx="44">
                  <c:v>0.458333333333328</c:v>
                </c:pt>
                <c:pt idx="45">
                  <c:v>0.468749999999994</c:v>
                </c:pt>
                <c:pt idx="46">
                  <c:v>0.47916666666666</c:v>
                </c:pt>
                <c:pt idx="47">
                  <c:v>0.489583333333327</c:v>
                </c:pt>
                <c:pt idx="48">
                  <c:v>0.499999999999993</c:v>
                </c:pt>
                <c:pt idx="49">
                  <c:v>0.510416666666659</c:v>
                </c:pt>
                <c:pt idx="50">
                  <c:v>0.520833333333326</c:v>
                </c:pt>
                <c:pt idx="51">
                  <c:v>0.531249999999992</c:v>
                </c:pt>
                <c:pt idx="52">
                  <c:v>0.541666666666658</c:v>
                </c:pt>
                <c:pt idx="53">
                  <c:v>0.552083333333324</c:v>
                </c:pt>
                <c:pt idx="54">
                  <c:v>0.562499999999991</c:v>
                </c:pt>
                <c:pt idx="55">
                  <c:v>0.572916666666657</c:v>
                </c:pt>
                <c:pt idx="56">
                  <c:v>0.583333333333323</c:v>
                </c:pt>
                <c:pt idx="57">
                  <c:v>0.59374999999999</c:v>
                </c:pt>
                <c:pt idx="58">
                  <c:v>0.604166666666656</c:v>
                </c:pt>
                <c:pt idx="59">
                  <c:v>0.614583333333322</c:v>
                </c:pt>
                <c:pt idx="60">
                  <c:v>0.624999999999988</c:v>
                </c:pt>
                <c:pt idx="61">
                  <c:v>0.635416666666655</c:v>
                </c:pt>
                <c:pt idx="62">
                  <c:v>0.645833333333321</c:v>
                </c:pt>
                <c:pt idx="63">
                  <c:v>0.656249999999987</c:v>
                </c:pt>
                <c:pt idx="64">
                  <c:v>0.666666666666654</c:v>
                </c:pt>
                <c:pt idx="65">
                  <c:v>0.67708333333332</c:v>
                </c:pt>
                <c:pt idx="66">
                  <c:v>0.687499999999986</c:v>
                </c:pt>
                <c:pt idx="67">
                  <c:v>0.697916666666653</c:v>
                </c:pt>
                <c:pt idx="68">
                  <c:v>0.708333333333319</c:v>
                </c:pt>
                <c:pt idx="69">
                  <c:v>0.718749999999985</c:v>
                </c:pt>
                <c:pt idx="70">
                  <c:v>0.729166666666651</c:v>
                </c:pt>
                <c:pt idx="71">
                  <c:v>0.739583333333318</c:v>
                </c:pt>
                <c:pt idx="72">
                  <c:v>0.749999999999984</c:v>
                </c:pt>
                <c:pt idx="73">
                  <c:v>0.76041666666665</c:v>
                </c:pt>
                <c:pt idx="74">
                  <c:v>0.770833333333317</c:v>
                </c:pt>
                <c:pt idx="75">
                  <c:v>0.781249999999983</c:v>
                </c:pt>
                <c:pt idx="76">
                  <c:v>0.791666666666649</c:v>
                </c:pt>
                <c:pt idx="77">
                  <c:v>0.802083333333316</c:v>
                </c:pt>
                <c:pt idx="78">
                  <c:v>0.812499999999982</c:v>
                </c:pt>
                <c:pt idx="79">
                  <c:v>0.822916666666648</c:v>
                </c:pt>
                <c:pt idx="80">
                  <c:v>0.833333333333314</c:v>
                </c:pt>
                <c:pt idx="81">
                  <c:v>0.843749999999981</c:v>
                </c:pt>
                <c:pt idx="82">
                  <c:v>0.854166666666647</c:v>
                </c:pt>
                <c:pt idx="83">
                  <c:v>0.864583333333313</c:v>
                </c:pt>
                <c:pt idx="84">
                  <c:v>0.87499999999998</c:v>
                </c:pt>
                <c:pt idx="85">
                  <c:v>0.885416666666646</c:v>
                </c:pt>
                <c:pt idx="86">
                  <c:v>0.895833333333312</c:v>
                </c:pt>
                <c:pt idx="87">
                  <c:v>0.906249999999978</c:v>
                </c:pt>
                <c:pt idx="88">
                  <c:v>0.916666666666645</c:v>
                </c:pt>
                <c:pt idx="89">
                  <c:v>0.927083333333311</c:v>
                </c:pt>
                <c:pt idx="90">
                  <c:v>0.937499999999977</c:v>
                </c:pt>
                <c:pt idx="91">
                  <c:v>0.947916666666644</c:v>
                </c:pt>
                <c:pt idx="92">
                  <c:v>0.95833333333331</c:v>
                </c:pt>
                <c:pt idx="93">
                  <c:v>0.968749999999976</c:v>
                </c:pt>
                <c:pt idx="94">
                  <c:v>0.979166666666643</c:v>
                </c:pt>
                <c:pt idx="95">
                  <c:v>0.989583333333309</c:v>
                </c:pt>
              </c:numCache>
            </c:numRef>
          </c:cat>
          <c:val>
            <c:numRef>
              <c:f>'HoldingBayOccupancy.csv (2)'!$B$6:$CS$6</c:f>
              <c:numCache>
                <c:formatCode>General</c:formatCode>
                <c:ptCount val="9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7.104</c:v>
                </c:pt>
                <c:pt idx="29">
                  <c:v>7.112</c:v>
                </c:pt>
                <c:pt idx="30">
                  <c:v>7.112</c:v>
                </c:pt>
                <c:pt idx="31">
                  <c:v>7.12</c:v>
                </c:pt>
                <c:pt idx="32">
                  <c:v>0.152</c:v>
                </c:pt>
                <c:pt idx="33">
                  <c:v>0.504</c:v>
                </c:pt>
                <c:pt idx="34">
                  <c:v>1.0</c:v>
                </c:pt>
                <c:pt idx="35">
                  <c:v>1.584</c:v>
                </c:pt>
                <c:pt idx="36">
                  <c:v>2.392</c:v>
                </c:pt>
                <c:pt idx="37">
                  <c:v>3.176</c:v>
                </c:pt>
                <c:pt idx="38">
                  <c:v>3.824</c:v>
                </c:pt>
                <c:pt idx="39">
                  <c:v>4.416</c:v>
                </c:pt>
                <c:pt idx="40">
                  <c:v>4.88</c:v>
                </c:pt>
                <c:pt idx="41">
                  <c:v>5.208</c:v>
                </c:pt>
                <c:pt idx="42">
                  <c:v>5.528</c:v>
                </c:pt>
                <c:pt idx="43">
                  <c:v>6.112</c:v>
                </c:pt>
                <c:pt idx="44">
                  <c:v>6.568</c:v>
                </c:pt>
                <c:pt idx="45">
                  <c:v>6.872</c:v>
                </c:pt>
                <c:pt idx="46">
                  <c:v>7.336</c:v>
                </c:pt>
                <c:pt idx="47">
                  <c:v>7.92</c:v>
                </c:pt>
                <c:pt idx="48">
                  <c:v>8.2</c:v>
                </c:pt>
                <c:pt idx="49">
                  <c:v>8.584</c:v>
                </c:pt>
                <c:pt idx="50">
                  <c:v>9.248</c:v>
                </c:pt>
                <c:pt idx="51">
                  <c:v>9.352</c:v>
                </c:pt>
                <c:pt idx="52">
                  <c:v>9.68</c:v>
                </c:pt>
                <c:pt idx="53">
                  <c:v>10.128</c:v>
                </c:pt>
                <c:pt idx="54">
                  <c:v>10.432</c:v>
                </c:pt>
                <c:pt idx="55">
                  <c:v>10.4</c:v>
                </c:pt>
                <c:pt idx="56">
                  <c:v>10.696</c:v>
                </c:pt>
                <c:pt idx="57">
                  <c:v>10.784</c:v>
                </c:pt>
                <c:pt idx="58">
                  <c:v>10.72</c:v>
                </c:pt>
                <c:pt idx="59">
                  <c:v>10.752</c:v>
                </c:pt>
                <c:pt idx="60">
                  <c:v>10.832</c:v>
                </c:pt>
                <c:pt idx="61">
                  <c:v>10.768</c:v>
                </c:pt>
                <c:pt idx="62">
                  <c:v>10.768</c:v>
                </c:pt>
                <c:pt idx="63">
                  <c:v>10.848</c:v>
                </c:pt>
                <c:pt idx="64">
                  <c:v>10.712</c:v>
                </c:pt>
                <c:pt idx="65">
                  <c:v>10.176</c:v>
                </c:pt>
                <c:pt idx="66">
                  <c:v>9.896</c:v>
                </c:pt>
                <c:pt idx="67">
                  <c:v>9.36</c:v>
                </c:pt>
                <c:pt idx="68">
                  <c:v>8.808</c:v>
                </c:pt>
                <c:pt idx="69">
                  <c:v>8.56</c:v>
                </c:pt>
                <c:pt idx="70">
                  <c:v>8.44</c:v>
                </c:pt>
                <c:pt idx="71">
                  <c:v>8.592</c:v>
                </c:pt>
                <c:pt idx="72">
                  <c:v>8.688000000000001</c:v>
                </c:pt>
                <c:pt idx="73">
                  <c:v>9.136</c:v>
                </c:pt>
                <c:pt idx="74">
                  <c:v>8.968</c:v>
                </c:pt>
                <c:pt idx="75">
                  <c:v>8.0</c:v>
                </c:pt>
                <c:pt idx="76">
                  <c:v>7.368</c:v>
                </c:pt>
                <c:pt idx="77">
                  <c:v>6.736</c:v>
                </c:pt>
                <c:pt idx="78">
                  <c:v>6.168</c:v>
                </c:pt>
                <c:pt idx="79">
                  <c:v>5.632</c:v>
                </c:pt>
                <c:pt idx="80">
                  <c:v>5.128</c:v>
                </c:pt>
                <c:pt idx="81">
                  <c:v>4.64</c:v>
                </c:pt>
                <c:pt idx="82">
                  <c:v>4.104</c:v>
                </c:pt>
                <c:pt idx="83">
                  <c:v>3.76</c:v>
                </c:pt>
                <c:pt idx="84">
                  <c:v>3.328</c:v>
                </c:pt>
                <c:pt idx="85">
                  <c:v>2.792</c:v>
                </c:pt>
                <c:pt idx="86">
                  <c:v>2.264</c:v>
                </c:pt>
                <c:pt idx="87">
                  <c:v>1.92</c:v>
                </c:pt>
                <c:pt idx="88">
                  <c:v>1.752</c:v>
                </c:pt>
                <c:pt idx="89">
                  <c:v>1.592</c:v>
                </c:pt>
                <c:pt idx="90">
                  <c:v>1.344</c:v>
                </c:pt>
                <c:pt idx="91">
                  <c:v>1.184</c:v>
                </c:pt>
                <c:pt idx="92">
                  <c:v>1.056</c:v>
                </c:pt>
                <c:pt idx="93">
                  <c:v>0.856</c:v>
                </c:pt>
                <c:pt idx="94">
                  <c:v>0.768</c:v>
                </c:pt>
                <c:pt idx="95">
                  <c:v>0.696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'HoldingBayOccupancy.csv (2)'!$A$7</c:f>
              <c:strCache>
                <c:ptCount val="1"/>
                <c:pt idx="0">
                  <c:v>Quantile25</c:v>
                </c:pt>
              </c:strCache>
            </c:strRef>
          </c:tx>
          <c:marker>
            <c:symbol val="none"/>
          </c:marker>
          <c:cat>
            <c:numRef>
              <c:f>'HoldingBayOccupancy.csv (2)'!$B$1:$CS$1</c:f>
              <c:numCache>
                <c:formatCode>h:mm\ AM/PM</c:formatCode>
                <c:ptCount val="96"/>
                <c:pt idx="0">
                  <c:v>1.06581410364015E-14</c:v>
                </c:pt>
                <c:pt idx="1">
                  <c:v>0.0104166666666767</c:v>
                </c:pt>
                <c:pt idx="2">
                  <c:v>0.0208333333333427</c:v>
                </c:pt>
                <c:pt idx="3">
                  <c:v>0.0312500000000097</c:v>
                </c:pt>
                <c:pt idx="4">
                  <c:v>0.0416666666666757</c:v>
                </c:pt>
                <c:pt idx="5">
                  <c:v>0.0520833333333417</c:v>
                </c:pt>
                <c:pt idx="6">
                  <c:v>0.0625000000000077</c:v>
                </c:pt>
                <c:pt idx="7">
                  <c:v>0.0729166666666747</c:v>
                </c:pt>
                <c:pt idx="8">
                  <c:v>0.0833333333333407</c:v>
                </c:pt>
                <c:pt idx="9">
                  <c:v>0.0937500000000067</c:v>
                </c:pt>
                <c:pt idx="10">
                  <c:v>0.104166666666674</c:v>
                </c:pt>
                <c:pt idx="11">
                  <c:v>0.11458333333334</c:v>
                </c:pt>
                <c:pt idx="12">
                  <c:v>0.125000000000006</c:v>
                </c:pt>
                <c:pt idx="13">
                  <c:v>0.135416666666673</c:v>
                </c:pt>
                <c:pt idx="14">
                  <c:v>0.145833333333339</c:v>
                </c:pt>
                <c:pt idx="15">
                  <c:v>0.156250000000005</c:v>
                </c:pt>
                <c:pt idx="16">
                  <c:v>0.166666666666671</c:v>
                </c:pt>
                <c:pt idx="17">
                  <c:v>0.177083333333338</c:v>
                </c:pt>
                <c:pt idx="18">
                  <c:v>0.187500000000004</c:v>
                </c:pt>
                <c:pt idx="19">
                  <c:v>0.19791666666667</c:v>
                </c:pt>
                <c:pt idx="20">
                  <c:v>0.208333333333336</c:v>
                </c:pt>
                <c:pt idx="21">
                  <c:v>0.218750000000003</c:v>
                </c:pt>
                <c:pt idx="22">
                  <c:v>0.229166666666669</c:v>
                </c:pt>
                <c:pt idx="23">
                  <c:v>0.239583333333335</c:v>
                </c:pt>
                <c:pt idx="24">
                  <c:v>0.250000000000001</c:v>
                </c:pt>
                <c:pt idx="25">
                  <c:v>0.260416666666668</c:v>
                </c:pt>
                <c:pt idx="26">
                  <c:v>0.270833333333334</c:v>
                </c:pt>
                <c:pt idx="27">
                  <c:v>0.28125</c:v>
                </c:pt>
                <c:pt idx="28">
                  <c:v>0.291666666666667</c:v>
                </c:pt>
                <c:pt idx="29">
                  <c:v>0.302083333333333</c:v>
                </c:pt>
                <c:pt idx="30">
                  <c:v>0.3125</c:v>
                </c:pt>
                <c:pt idx="31">
                  <c:v>0.322916666666667</c:v>
                </c:pt>
                <c:pt idx="32">
                  <c:v>0.333333333333333</c:v>
                </c:pt>
                <c:pt idx="33">
                  <c:v>0.343749999999998</c:v>
                </c:pt>
                <c:pt idx="34">
                  <c:v>0.354166666666664</c:v>
                </c:pt>
                <c:pt idx="35">
                  <c:v>0.364583333333331</c:v>
                </c:pt>
                <c:pt idx="36">
                  <c:v>0.374999999999997</c:v>
                </c:pt>
                <c:pt idx="37">
                  <c:v>0.385416666666663</c:v>
                </c:pt>
                <c:pt idx="38">
                  <c:v>0.39583333333333</c:v>
                </c:pt>
                <c:pt idx="39">
                  <c:v>0.406249999999996</c:v>
                </c:pt>
                <c:pt idx="40">
                  <c:v>0.416666666666663</c:v>
                </c:pt>
                <c:pt idx="41">
                  <c:v>0.427083333333329</c:v>
                </c:pt>
                <c:pt idx="42">
                  <c:v>0.437499999999995</c:v>
                </c:pt>
                <c:pt idx="43">
                  <c:v>0.447916666666661</c:v>
                </c:pt>
                <c:pt idx="44">
                  <c:v>0.458333333333328</c:v>
                </c:pt>
                <c:pt idx="45">
                  <c:v>0.468749999999994</c:v>
                </c:pt>
                <c:pt idx="46">
                  <c:v>0.47916666666666</c:v>
                </c:pt>
                <c:pt idx="47">
                  <c:v>0.489583333333327</c:v>
                </c:pt>
                <c:pt idx="48">
                  <c:v>0.499999999999993</c:v>
                </c:pt>
                <c:pt idx="49">
                  <c:v>0.510416666666659</c:v>
                </c:pt>
                <c:pt idx="50">
                  <c:v>0.520833333333326</c:v>
                </c:pt>
                <c:pt idx="51">
                  <c:v>0.531249999999992</c:v>
                </c:pt>
                <c:pt idx="52">
                  <c:v>0.541666666666658</c:v>
                </c:pt>
                <c:pt idx="53">
                  <c:v>0.552083333333324</c:v>
                </c:pt>
                <c:pt idx="54">
                  <c:v>0.562499999999991</c:v>
                </c:pt>
                <c:pt idx="55">
                  <c:v>0.572916666666657</c:v>
                </c:pt>
                <c:pt idx="56">
                  <c:v>0.583333333333323</c:v>
                </c:pt>
                <c:pt idx="57">
                  <c:v>0.59374999999999</c:v>
                </c:pt>
                <c:pt idx="58">
                  <c:v>0.604166666666656</c:v>
                </c:pt>
                <c:pt idx="59">
                  <c:v>0.614583333333322</c:v>
                </c:pt>
                <c:pt idx="60">
                  <c:v>0.624999999999988</c:v>
                </c:pt>
                <c:pt idx="61">
                  <c:v>0.635416666666655</c:v>
                </c:pt>
                <c:pt idx="62">
                  <c:v>0.645833333333321</c:v>
                </c:pt>
                <c:pt idx="63">
                  <c:v>0.656249999999987</c:v>
                </c:pt>
                <c:pt idx="64">
                  <c:v>0.666666666666654</c:v>
                </c:pt>
                <c:pt idx="65">
                  <c:v>0.67708333333332</c:v>
                </c:pt>
                <c:pt idx="66">
                  <c:v>0.687499999999986</c:v>
                </c:pt>
                <c:pt idx="67">
                  <c:v>0.697916666666653</c:v>
                </c:pt>
                <c:pt idx="68">
                  <c:v>0.708333333333319</c:v>
                </c:pt>
                <c:pt idx="69">
                  <c:v>0.718749999999985</c:v>
                </c:pt>
                <c:pt idx="70">
                  <c:v>0.729166666666651</c:v>
                </c:pt>
                <c:pt idx="71">
                  <c:v>0.739583333333318</c:v>
                </c:pt>
                <c:pt idx="72">
                  <c:v>0.749999999999984</c:v>
                </c:pt>
                <c:pt idx="73">
                  <c:v>0.76041666666665</c:v>
                </c:pt>
                <c:pt idx="74">
                  <c:v>0.770833333333317</c:v>
                </c:pt>
                <c:pt idx="75">
                  <c:v>0.781249999999983</c:v>
                </c:pt>
                <c:pt idx="76">
                  <c:v>0.791666666666649</c:v>
                </c:pt>
                <c:pt idx="77">
                  <c:v>0.802083333333316</c:v>
                </c:pt>
                <c:pt idx="78">
                  <c:v>0.812499999999982</c:v>
                </c:pt>
                <c:pt idx="79">
                  <c:v>0.822916666666648</c:v>
                </c:pt>
                <c:pt idx="80">
                  <c:v>0.833333333333314</c:v>
                </c:pt>
                <c:pt idx="81">
                  <c:v>0.843749999999981</c:v>
                </c:pt>
                <c:pt idx="82">
                  <c:v>0.854166666666647</c:v>
                </c:pt>
                <c:pt idx="83">
                  <c:v>0.864583333333313</c:v>
                </c:pt>
                <c:pt idx="84">
                  <c:v>0.87499999999998</c:v>
                </c:pt>
                <c:pt idx="85">
                  <c:v>0.885416666666646</c:v>
                </c:pt>
                <c:pt idx="86">
                  <c:v>0.895833333333312</c:v>
                </c:pt>
                <c:pt idx="87">
                  <c:v>0.906249999999978</c:v>
                </c:pt>
                <c:pt idx="88">
                  <c:v>0.916666666666645</c:v>
                </c:pt>
                <c:pt idx="89">
                  <c:v>0.927083333333311</c:v>
                </c:pt>
                <c:pt idx="90">
                  <c:v>0.937499999999977</c:v>
                </c:pt>
                <c:pt idx="91">
                  <c:v>0.947916666666644</c:v>
                </c:pt>
                <c:pt idx="92">
                  <c:v>0.95833333333331</c:v>
                </c:pt>
                <c:pt idx="93">
                  <c:v>0.968749999999976</c:v>
                </c:pt>
                <c:pt idx="94">
                  <c:v>0.979166666666643</c:v>
                </c:pt>
                <c:pt idx="95">
                  <c:v>0.989583333333309</c:v>
                </c:pt>
              </c:numCache>
            </c:numRef>
          </c:cat>
          <c:val>
            <c:numRef>
              <c:f>'HoldingBayOccupancy.csv (2)'!$B$7:$CS$7</c:f>
              <c:numCache>
                <c:formatCode>General</c:formatCode>
                <c:ptCount val="9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7.0</c:v>
                </c:pt>
                <c:pt idx="29">
                  <c:v>7.0</c:v>
                </c:pt>
                <c:pt idx="30">
                  <c:v>7.0</c:v>
                </c:pt>
                <c:pt idx="31">
                  <c:v>7.0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1.0</c:v>
                </c:pt>
                <c:pt idx="36">
                  <c:v>1.0</c:v>
                </c:pt>
                <c:pt idx="37">
                  <c:v>2.0</c:v>
                </c:pt>
                <c:pt idx="38">
                  <c:v>3.0</c:v>
                </c:pt>
                <c:pt idx="39">
                  <c:v>3.0</c:v>
                </c:pt>
                <c:pt idx="40">
                  <c:v>4.0</c:v>
                </c:pt>
                <c:pt idx="41">
                  <c:v>4.0</c:v>
                </c:pt>
                <c:pt idx="42">
                  <c:v>4.0</c:v>
                </c:pt>
                <c:pt idx="43">
                  <c:v>5.0</c:v>
                </c:pt>
                <c:pt idx="44">
                  <c:v>5.0</c:v>
                </c:pt>
                <c:pt idx="45">
                  <c:v>5.0</c:v>
                </c:pt>
                <c:pt idx="46">
                  <c:v>6.0</c:v>
                </c:pt>
                <c:pt idx="47">
                  <c:v>6.0</c:v>
                </c:pt>
                <c:pt idx="48">
                  <c:v>7.0</c:v>
                </c:pt>
                <c:pt idx="49">
                  <c:v>7.0</c:v>
                </c:pt>
                <c:pt idx="50">
                  <c:v>8.0</c:v>
                </c:pt>
                <c:pt idx="51">
                  <c:v>8.0</c:v>
                </c:pt>
                <c:pt idx="52">
                  <c:v>8.0</c:v>
                </c:pt>
                <c:pt idx="53">
                  <c:v>8.0</c:v>
                </c:pt>
                <c:pt idx="54">
                  <c:v>9.0</c:v>
                </c:pt>
                <c:pt idx="55">
                  <c:v>9.0</c:v>
                </c:pt>
                <c:pt idx="56">
                  <c:v>9.0</c:v>
                </c:pt>
                <c:pt idx="57">
                  <c:v>9.0</c:v>
                </c:pt>
                <c:pt idx="58">
                  <c:v>9.0</c:v>
                </c:pt>
                <c:pt idx="59">
                  <c:v>9.0</c:v>
                </c:pt>
                <c:pt idx="60">
                  <c:v>9.0</c:v>
                </c:pt>
                <c:pt idx="61">
                  <c:v>9.0</c:v>
                </c:pt>
                <c:pt idx="62">
                  <c:v>9.0</c:v>
                </c:pt>
                <c:pt idx="63">
                  <c:v>9.0</c:v>
                </c:pt>
                <c:pt idx="64">
                  <c:v>9.0</c:v>
                </c:pt>
                <c:pt idx="65">
                  <c:v>8.0</c:v>
                </c:pt>
                <c:pt idx="66">
                  <c:v>9.0</c:v>
                </c:pt>
                <c:pt idx="67">
                  <c:v>7.0</c:v>
                </c:pt>
                <c:pt idx="68">
                  <c:v>7.0</c:v>
                </c:pt>
                <c:pt idx="69">
                  <c:v>7.0</c:v>
                </c:pt>
                <c:pt idx="70">
                  <c:v>7.0</c:v>
                </c:pt>
                <c:pt idx="71">
                  <c:v>7.0</c:v>
                </c:pt>
                <c:pt idx="72">
                  <c:v>6.0</c:v>
                </c:pt>
                <c:pt idx="73">
                  <c:v>7.0</c:v>
                </c:pt>
                <c:pt idx="74">
                  <c:v>7.0</c:v>
                </c:pt>
                <c:pt idx="75">
                  <c:v>6.0</c:v>
                </c:pt>
                <c:pt idx="76">
                  <c:v>5.0</c:v>
                </c:pt>
                <c:pt idx="77">
                  <c:v>5.0</c:v>
                </c:pt>
                <c:pt idx="78">
                  <c:v>4.0</c:v>
                </c:pt>
                <c:pt idx="79">
                  <c:v>4.0</c:v>
                </c:pt>
                <c:pt idx="80">
                  <c:v>4.0</c:v>
                </c:pt>
                <c:pt idx="81">
                  <c:v>3.0</c:v>
                </c:pt>
                <c:pt idx="82">
                  <c:v>3.0</c:v>
                </c:pt>
                <c:pt idx="83">
                  <c:v>2.0</c:v>
                </c:pt>
                <c:pt idx="84">
                  <c:v>2.0</c:v>
                </c:pt>
                <c:pt idx="85">
                  <c:v>2.0</c:v>
                </c:pt>
                <c:pt idx="86">
                  <c:v>1.0</c:v>
                </c:pt>
                <c:pt idx="87">
                  <c:v>1.0</c:v>
                </c:pt>
                <c:pt idx="88">
                  <c:v>1.0</c:v>
                </c:pt>
                <c:pt idx="89">
                  <c:v>1.0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'HoldingBayOccupancy.csv (2)'!$A$8</c:f>
              <c:strCache>
                <c:ptCount val="1"/>
                <c:pt idx="0">
                  <c:v>Quantile5</c:v>
                </c:pt>
              </c:strCache>
            </c:strRef>
          </c:tx>
          <c:marker>
            <c:symbol val="none"/>
          </c:marker>
          <c:cat>
            <c:numRef>
              <c:f>'HoldingBayOccupancy.csv (2)'!$B$1:$CS$1</c:f>
              <c:numCache>
                <c:formatCode>h:mm\ AM/PM</c:formatCode>
                <c:ptCount val="96"/>
                <c:pt idx="0">
                  <c:v>1.06581410364015E-14</c:v>
                </c:pt>
                <c:pt idx="1">
                  <c:v>0.0104166666666767</c:v>
                </c:pt>
                <c:pt idx="2">
                  <c:v>0.0208333333333427</c:v>
                </c:pt>
                <c:pt idx="3">
                  <c:v>0.0312500000000097</c:v>
                </c:pt>
                <c:pt idx="4">
                  <c:v>0.0416666666666757</c:v>
                </c:pt>
                <c:pt idx="5">
                  <c:v>0.0520833333333417</c:v>
                </c:pt>
                <c:pt idx="6">
                  <c:v>0.0625000000000077</c:v>
                </c:pt>
                <c:pt idx="7">
                  <c:v>0.0729166666666747</c:v>
                </c:pt>
                <c:pt idx="8">
                  <c:v>0.0833333333333407</c:v>
                </c:pt>
                <c:pt idx="9">
                  <c:v>0.0937500000000067</c:v>
                </c:pt>
                <c:pt idx="10">
                  <c:v>0.104166666666674</c:v>
                </c:pt>
                <c:pt idx="11">
                  <c:v>0.11458333333334</c:v>
                </c:pt>
                <c:pt idx="12">
                  <c:v>0.125000000000006</c:v>
                </c:pt>
                <c:pt idx="13">
                  <c:v>0.135416666666673</c:v>
                </c:pt>
                <c:pt idx="14">
                  <c:v>0.145833333333339</c:v>
                </c:pt>
                <c:pt idx="15">
                  <c:v>0.156250000000005</c:v>
                </c:pt>
                <c:pt idx="16">
                  <c:v>0.166666666666671</c:v>
                </c:pt>
                <c:pt idx="17">
                  <c:v>0.177083333333338</c:v>
                </c:pt>
                <c:pt idx="18">
                  <c:v>0.187500000000004</c:v>
                </c:pt>
                <c:pt idx="19">
                  <c:v>0.19791666666667</c:v>
                </c:pt>
                <c:pt idx="20">
                  <c:v>0.208333333333336</c:v>
                </c:pt>
                <c:pt idx="21">
                  <c:v>0.218750000000003</c:v>
                </c:pt>
                <c:pt idx="22">
                  <c:v>0.229166666666669</c:v>
                </c:pt>
                <c:pt idx="23">
                  <c:v>0.239583333333335</c:v>
                </c:pt>
                <c:pt idx="24">
                  <c:v>0.250000000000001</c:v>
                </c:pt>
                <c:pt idx="25">
                  <c:v>0.260416666666668</c:v>
                </c:pt>
                <c:pt idx="26">
                  <c:v>0.270833333333334</c:v>
                </c:pt>
                <c:pt idx="27">
                  <c:v>0.28125</c:v>
                </c:pt>
                <c:pt idx="28">
                  <c:v>0.291666666666667</c:v>
                </c:pt>
                <c:pt idx="29">
                  <c:v>0.302083333333333</c:v>
                </c:pt>
                <c:pt idx="30">
                  <c:v>0.3125</c:v>
                </c:pt>
                <c:pt idx="31">
                  <c:v>0.322916666666667</c:v>
                </c:pt>
                <c:pt idx="32">
                  <c:v>0.333333333333333</c:v>
                </c:pt>
                <c:pt idx="33">
                  <c:v>0.343749999999998</c:v>
                </c:pt>
                <c:pt idx="34">
                  <c:v>0.354166666666664</c:v>
                </c:pt>
                <c:pt idx="35">
                  <c:v>0.364583333333331</c:v>
                </c:pt>
                <c:pt idx="36">
                  <c:v>0.374999999999997</c:v>
                </c:pt>
                <c:pt idx="37">
                  <c:v>0.385416666666663</c:v>
                </c:pt>
                <c:pt idx="38">
                  <c:v>0.39583333333333</c:v>
                </c:pt>
                <c:pt idx="39">
                  <c:v>0.406249999999996</c:v>
                </c:pt>
                <c:pt idx="40">
                  <c:v>0.416666666666663</c:v>
                </c:pt>
                <c:pt idx="41">
                  <c:v>0.427083333333329</c:v>
                </c:pt>
                <c:pt idx="42">
                  <c:v>0.437499999999995</c:v>
                </c:pt>
                <c:pt idx="43">
                  <c:v>0.447916666666661</c:v>
                </c:pt>
                <c:pt idx="44">
                  <c:v>0.458333333333328</c:v>
                </c:pt>
                <c:pt idx="45">
                  <c:v>0.468749999999994</c:v>
                </c:pt>
                <c:pt idx="46">
                  <c:v>0.47916666666666</c:v>
                </c:pt>
                <c:pt idx="47">
                  <c:v>0.489583333333327</c:v>
                </c:pt>
                <c:pt idx="48">
                  <c:v>0.499999999999993</c:v>
                </c:pt>
                <c:pt idx="49">
                  <c:v>0.510416666666659</c:v>
                </c:pt>
                <c:pt idx="50">
                  <c:v>0.520833333333326</c:v>
                </c:pt>
                <c:pt idx="51">
                  <c:v>0.531249999999992</c:v>
                </c:pt>
                <c:pt idx="52">
                  <c:v>0.541666666666658</c:v>
                </c:pt>
                <c:pt idx="53">
                  <c:v>0.552083333333324</c:v>
                </c:pt>
                <c:pt idx="54">
                  <c:v>0.562499999999991</c:v>
                </c:pt>
                <c:pt idx="55">
                  <c:v>0.572916666666657</c:v>
                </c:pt>
                <c:pt idx="56">
                  <c:v>0.583333333333323</c:v>
                </c:pt>
                <c:pt idx="57">
                  <c:v>0.59374999999999</c:v>
                </c:pt>
                <c:pt idx="58">
                  <c:v>0.604166666666656</c:v>
                </c:pt>
                <c:pt idx="59">
                  <c:v>0.614583333333322</c:v>
                </c:pt>
                <c:pt idx="60">
                  <c:v>0.624999999999988</c:v>
                </c:pt>
                <c:pt idx="61">
                  <c:v>0.635416666666655</c:v>
                </c:pt>
                <c:pt idx="62">
                  <c:v>0.645833333333321</c:v>
                </c:pt>
                <c:pt idx="63">
                  <c:v>0.656249999999987</c:v>
                </c:pt>
                <c:pt idx="64">
                  <c:v>0.666666666666654</c:v>
                </c:pt>
                <c:pt idx="65">
                  <c:v>0.67708333333332</c:v>
                </c:pt>
                <c:pt idx="66">
                  <c:v>0.687499999999986</c:v>
                </c:pt>
                <c:pt idx="67">
                  <c:v>0.697916666666653</c:v>
                </c:pt>
                <c:pt idx="68">
                  <c:v>0.708333333333319</c:v>
                </c:pt>
                <c:pt idx="69">
                  <c:v>0.718749999999985</c:v>
                </c:pt>
                <c:pt idx="70">
                  <c:v>0.729166666666651</c:v>
                </c:pt>
                <c:pt idx="71">
                  <c:v>0.739583333333318</c:v>
                </c:pt>
                <c:pt idx="72">
                  <c:v>0.749999999999984</c:v>
                </c:pt>
                <c:pt idx="73">
                  <c:v>0.76041666666665</c:v>
                </c:pt>
                <c:pt idx="74">
                  <c:v>0.770833333333317</c:v>
                </c:pt>
                <c:pt idx="75">
                  <c:v>0.781249999999983</c:v>
                </c:pt>
                <c:pt idx="76">
                  <c:v>0.791666666666649</c:v>
                </c:pt>
                <c:pt idx="77">
                  <c:v>0.802083333333316</c:v>
                </c:pt>
                <c:pt idx="78">
                  <c:v>0.812499999999982</c:v>
                </c:pt>
                <c:pt idx="79">
                  <c:v>0.822916666666648</c:v>
                </c:pt>
                <c:pt idx="80">
                  <c:v>0.833333333333314</c:v>
                </c:pt>
                <c:pt idx="81">
                  <c:v>0.843749999999981</c:v>
                </c:pt>
                <c:pt idx="82">
                  <c:v>0.854166666666647</c:v>
                </c:pt>
                <c:pt idx="83">
                  <c:v>0.864583333333313</c:v>
                </c:pt>
                <c:pt idx="84">
                  <c:v>0.87499999999998</c:v>
                </c:pt>
                <c:pt idx="85">
                  <c:v>0.885416666666646</c:v>
                </c:pt>
                <c:pt idx="86">
                  <c:v>0.895833333333312</c:v>
                </c:pt>
                <c:pt idx="87">
                  <c:v>0.906249999999978</c:v>
                </c:pt>
                <c:pt idx="88">
                  <c:v>0.916666666666645</c:v>
                </c:pt>
                <c:pt idx="89">
                  <c:v>0.927083333333311</c:v>
                </c:pt>
                <c:pt idx="90">
                  <c:v>0.937499999999977</c:v>
                </c:pt>
                <c:pt idx="91">
                  <c:v>0.947916666666644</c:v>
                </c:pt>
                <c:pt idx="92">
                  <c:v>0.95833333333331</c:v>
                </c:pt>
                <c:pt idx="93">
                  <c:v>0.968749999999976</c:v>
                </c:pt>
                <c:pt idx="94">
                  <c:v>0.979166666666643</c:v>
                </c:pt>
                <c:pt idx="95">
                  <c:v>0.989583333333309</c:v>
                </c:pt>
              </c:numCache>
            </c:numRef>
          </c:cat>
          <c:val>
            <c:numRef>
              <c:f>'HoldingBayOccupancy.csv (2)'!$B$8:$CS$8</c:f>
              <c:numCache>
                <c:formatCode>General</c:formatCode>
                <c:ptCount val="9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5.0</c:v>
                </c:pt>
                <c:pt idx="29">
                  <c:v>5.0</c:v>
                </c:pt>
                <c:pt idx="30">
                  <c:v>5.0</c:v>
                </c:pt>
                <c:pt idx="31">
                  <c:v>5.0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0.2</c:v>
                </c:pt>
                <c:pt idx="37">
                  <c:v>1.0</c:v>
                </c:pt>
                <c:pt idx="38">
                  <c:v>1.0</c:v>
                </c:pt>
                <c:pt idx="39">
                  <c:v>2.0</c:v>
                </c:pt>
                <c:pt idx="40">
                  <c:v>2.0</c:v>
                </c:pt>
                <c:pt idx="41">
                  <c:v>2.0</c:v>
                </c:pt>
                <c:pt idx="42">
                  <c:v>2.0</c:v>
                </c:pt>
                <c:pt idx="43">
                  <c:v>3.0</c:v>
                </c:pt>
                <c:pt idx="44">
                  <c:v>3.2</c:v>
                </c:pt>
                <c:pt idx="45">
                  <c:v>4.0</c:v>
                </c:pt>
                <c:pt idx="46">
                  <c:v>4.0</c:v>
                </c:pt>
                <c:pt idx="47">
                  <c:v>4.0</c:v>
                </c:pt>
                <c:pt idx="48">
                  <c:v>4.0</c:v>
                </c:pt>
                <c:pt idx="49">
                  <c:v>3.2</c:v>
                </c:pt>
                <c:pt idx="50">
                  <c:v>4.0</c:v>
                </c:pt>
                <c:pt idx="51">
                  <c:v>5.0</c:v>
                </c:pt>
                <c:pt idx="52">
                  <c:v>5.0</c:v>
                </c:pt>
                <c:pt idx="53">
                  <c:v>5.4</c:v>
                </c:pt>
                <c:pt idx="54">
                  <c:v>6.0</c:v>
                </c:pt>
                <c:pt idx="55">
                  <c:v>6.0</c:v>
                </c:pt>
                <c:pt idx="56">
                  <c:v>5.2</c:v>
                </c:pt>
                <c:pt idx="57">
                  <c:v>6.0</c:v>
                </c:pt>
                <c:pt idx="58">
                  <c:v>7.0</c:v>
                </c:pt>
                <c:pt idx="59">
                  <c:v>6.2</c:v>
                </c:pt>
                <c:pt idx="60">
                  <c:v>7.0</c:v>
                </c:pt>
                <c:pt idx="61">
                  <c:v>7.0</c:v>
                </c:pt>
                <c:pt idx="62">
                  <c:v>7.0</c:v>
                </c:pt>
                <c:pt idx="63">
                  <c:v>7.0</c:v>
                </c:pt>
                <c:pt idx="64">
                  <c:v>7.0</c:v>
                </c:pt>
                <c:pt idx="65">
                  <c:v>5.2</c:v>
                </c:pt>
                <c:pt idx="66">
                  <c:v>5.0</c:v>
                </c:pt>
                <c:pt idx="67">
                  <c:v>5.0</c:v>
                </c:pt>
                <c:pt idx="68">
                  <c:v>4.0</c:v>
                </c:pt>
                <c:pt idx="69">
                  <c:v>4.0</c:v>
                </c:pt>
                <c:pt idx="70">
                  <c:v>4.0</c:v>
                </c:pt>
                <c:pt idx="71">
                  <c:v>4.2</c:v>
                </c:pt>
                <c:pt idx="72">
                  <c:v>4.0</c:v>
                </c:pt>
                <c:pt idx="73">
                  <c:v>4.2</c:v>
                </c:pt>
                <c:pt idx="74">
                  <c:v>4.0</c:v>
                </c:pt>
                <c:pt idx="75">
                  <c:v>3.2</c:v>
                </c:pt>
                <c:pt idx="76">
                  <c:v>3.0</c:v>
                </c:pt>
                <c:pt idx="77">
                  <c:v>3.0</c:v>
                </c:pt>
                <c:pt idx="78">
                  <c:v>3.0</c:v>
                </c:pt>
                <c:pt idx="79">
                  <c:v>1.2</c:v>
                </c:pt>
                <c:pt idx="80">
                  <c:v>1.2</c:v>
                </c:pt>
                <c:pt idx="81">
                  <c:v>1.2</c:v>
                </c:pt>
                <c:pt idx="82">
                  <c:v>1.0</c:v>
                </c:pt>
                <c:pt idx="83">
                  <c:v>1.0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'HoldingBayOccupancy.csv (2)'!$A$9</c:f>
              <c:strCache>
                <c:ptCount val="1"/>
                <c:pt idx="0">
                  <c:v>min</c:v>
                </c:pt>
              </c:strCache>
            </c:strRef>
          </c:tx>
          <c:marker>
            <c:symbol val="none"/>
          </c:marker>
          <c:cat>
            <c:numRef>
              <c:f>'HoldingBayOccupancy.csv (2)'!$B$1:$CS$1</c:f>
              <c:numCache>
                <c:formatCode>h:mm\ AM/PM</c:formatCode>
                <c:ptCount val="96"/>
                <c:pt idx="0">
                  <c:v>1.06581410364015E-14</c:v>
                </c:pt>
                <c:pt idx="1">
                  <c:v>0.0104166666666767</c:v>
                </c:pt>
                <c:pt idx="2">
                  <c:v>0.0208333333333427</c:v>
                </c:pt>
                <c:pt idx="3">
                  <c:v>0.0312500000000097</c:v>
                </c:pt>
                <c:pt idx="4">
                  <c:v>0.0416666666666757</c:v>
                </c:pt>
                <c:pt idx="5">
                  <c:v>0.0520833333333417</c:v>
                </c:pt>
                <c:pt idx="6">
                  <c:v>0.0625000000000077</c:v>
                </c:pt>
                <c:pt idx="7">
                  <c:v>0.0729166666666747</c:v>
                </c:pt>
                <c:pt idx="8">
                  <c:v>0.0833333333333407</c:v>
                </c:pt>
                <c:pt idx="9">
                  <c:v>0.0937500000000067</c:v>
                </c:pt>
                <c:pt idx="10">
                  <c:v>0.104166666666674</c:v>
                </c:pt>
                <c:pt idx="11">
                  <c:v>0.11458333333334</c:v>
                </c:pt>
                <c:pt idx="12">
                  <c:v>0.125000000000006</c:v>
                </c:pt>
                <c:pt idx="13">
                  <c:v>0.135416666666673</c:v>
                </c:pt>
                <c:pt idx="14">
                  <c:v>0.145833333333339</c:v>
                </c:pt>
                <c:pt idx="15">
                  <c:v>0.156250000000005</c:v>
                </c:pt>
                <c:pt idx="16">
                  <c:v>0.166666666666671</c:v>
                </c:pt>
                <c:pt idx="17">
                  <c:v>0.177083333333338</c:v>
                </c:pt>
                <c:pt idx="18">
                  <c:v>0.187500000000004</c:v>
                </c:pt>
                <c:pt idx="19">
                  <c:v>0.19791666666667</c:v>
                </c:pt>
                <c:pt idx="20">
                  <c:v>0.208333333333336</c:v>
                </c:pt>
                <c:pt idx="21">
                  <c:v>0.218750000000003</c:v>
                </c:pt>
                <c:pt idx="22">
                  <c:v>0.229166666666669</c:v>
                </c:pt>
                <c:pt idx="23">
                  <c:v>0.239583333333335</c:v>
                </c:pt>
                <c:pt idx="24">
                  <c:v>0.250000000000001</c:v>
                </c:pt>
                <c:pt idx="25">
                  <c:v>0.260416666666668</c:v>
                </c:pt>
                <c:pt idx="26">
                  <c:v>0.270833333333334</c:v>
                </c:pt>
                <c:pt idx="27">
                  <c:v>0.28125</c:v>
                </c:pt>
                <c:pt idx="28">
                  <c:v>0.291666666666667</c:v>
                </c:pt>
                <c:pt idx="29">
                  <c:v>0.302083333333333</c:v>
                </c:pt>
                <c:pt idx="30">
                  <c:v>0.3125</c:v>
                </c:pt>
                <c:pt idx="31">
                  <c:v>0.322916666666667</c:v>
                </c:pt>
                <c:pt idx="32">
                  <c:v>0.333333333333333</c:v>
                </c:pt>
                <c:pt idx="33">
                  <c:v>0.343749999999998</c:v>
                </c:pt>
                <c:pt idx="34">
                  <c:v>0.354166666666664</c:v>
                </c:pt>
                <c:pt idx="35">
                  <c:v>0.364583333333331</c:v>
                </c:pt>
                <c:pt idx="36">
                  <c:v>0.374999999999997</c:v>
                </c:pt>
                <c:pt idx="37">
                  <c:v>0.385416666666663</c:v>
                </c:pt>
                <c:pt idx="38">
                  <c:v>0.39583333333333</c:v>
                </c:pt>
                <c:pt idx="39">
                  <c:v>0.406249999999996</c:v>
                </c:pt>
                <c:pt idx="40">
                  <c:v>0.416666666666663</c:v>
                </c:pt>
                <c:pt idx="41">
                  <c:v>0.427083333333329</c:v>
                </c:pt>
                <c:pt idx="42">
                  <c:v>0.437499999999995</c:v>
                </c:pt>
                <c:pt idx="43">
                  <c:v>0.447916666666661</c:v>
                </c:pt>
                <c:pt idx="44">
                  <c:v>0.458333333333328</c:v>
                </c:pt>
                <c:pt idx="45">
                  <c:v>0.468749999999994</c:v>
                </c:pt>
                <c:pt idx="46">
                  <c:v>0.47916666666666</c:v>
                </c:pt>
                <c:pt idx="47">
                  <c:v>0.489583333333327</c:v>
                </c:pt>
                <c:pt idx="48">
                  <c:v>0.499999999999993</c:v>
                </c:pt>
                <c:pt idx="49">
                  <c:v>0.510416666666659</c:v>
                </c:pt>
                <c:pt idx="50">
                  <c:v>0.520833333333326</c:v>
                </c:pt>
                <c:pt idx="51">
                  <c:v>0.531249999999992</c:v>
                </c:pt>
                <c:pt idx="52">
                  <c:v>0.541666666666658</c:v>
                </c:pt>
                <c:pt idx="53">
                  <c:v>0.552083333333324</c:v>
                </c:pt>
                <c:pt idx="54">
                  <c:v>0.562499999999991</c:v>
                </c:pt>
                <c:pt idx="55">
                  <c:v>0.572916666666657</c:v>
                </c:pt>
                <c:pt idx="56">
                  <c:v>0.583333333333323</c:v>
                </c:pt>
                <c:pt idx="57">
                  <c:v>0.59374999999999</c:v>
                </c:pt>
                <c:pt idx="58">
                  <c:v>0.604166666666656</c:v>
                </c:pt>
                <c:pt idx="59">
                  <c:v>0.614583333333322</c:v>
                </c:pt>
                <c:pt idx="60">
                  <c:v>0.624999999999988</c:v>
                </c:pt>
                <c:pt idx="61">
                  <c:v>0.635416666666655</c:v>
                </c:pt>
                <c:pt idx="62">
                  <c:v>0.645833333333321</c:v>
                </c:pt>
                <c:pt idx="63">
                  <c:v>0.656249999999987</c:v>
                </c:pt>
                <c:pt idx="64">
                  <c:v>0.666666666666654</c:v>
                </c:pt>
                <c:pt idx="65">
                  <c:v>0.67708333333332</c:v>
                </c:pt>
                <c:pt idx="66">
                  <c:v>0.687499999999986</c:v>
                </c:pt>
                <c:pt idx="67">
                  <c:v>0.697916666666653</c:v>
                </c:pt>
                <c:pt idx="68">
                  <c:v>0.708333333333319</c:v>
                </c:pt>
                <c:pt idx="69">
                  <c:v>0.718749999999985</c:v>
                </c:pt>
                <c:pt idx="70">
                  <c:v>0.729166666666651</c:v>
                </c:pt>
                <c:pt idx="71">
                  <c:v>0.739583333333318</c:v>
                </c:pt>
                <c:pt idx="72">
                  <c:v>0.749999999999984</c:v>
                </c:pt>
                <c:pt idx="73">
                  <c:v>0.76041666666665</c:v>
                </c:pt>
                <c:pt idx="74">
                  <c:v>0.770833333333317</c:v>
                </c:pt>
                <c:pt idx="75">
                  <c:v>0.781249999999983</c:v>
                </c:pt>
                <c:pt idx="76">
                  <c:v>0.791666666666649</c:v>
                </c:pt>
                <c:pt idx="77">
                  <c:v>0.802083333333316</c:v>
                </c:pt>
                <c:pt idx="78">
                  <c:v>0.812499999999982</c:v>
                </c:pt>
                <c:pt idx="79">
                  <c:v>0.822916666666648</c:v>
                </c:pt>
                <c:pt idx="80">
                  <c:v>0.833333333333314</c:v>
                </c:pt>
                <c:pt idx="81">
                  <c:v>0.843749999999981</c:v>
                </c:pt>
                <c:pt idx="82">
                  <c:v>0.854166666666647</c:v>
                </c:pt>
                <c:pt idx="83">
                  <c:v>0.864583333333313</c:v>
                </c:pt>
                <c:pt idx="84">
                  <c:v>0.87499999999998</c:v>
                </c:pt>
                <c:pt idx="85">
                  <c:v>0.885416666666646</c:v>
                </c:pt>
                <c:pt idx="86">
                  <c:v>0.895833333333312</c:v>
                </c:pt>
                <c:pt idx="87">
                  <c:v>0.906249999999978</c:v>
                </c:pt>
                <c:pt idx="88">
                  <c:v>0.916666666666645</c:v>
                </c:pt>
                <c:pt idx="89">
                  <c:v>0.927083333333311</c:v>
                </c:pt>
                <c:pt idx="90">
                  <c:v>0.937499999999977</c:v>
                </c:pt>
                <c:pt idx="91">
                  <c:v>0.947916666666644</c:v>
                </c:pt>
                <c:pt idx="92">
                  <c:v>0.95833333333331</c:v>
                </c:pt>
                <c:pt idx="93">
                  <c:v>0.968749999999976</c:v>
                </c:pt>
                <c:pt idx="94">
                  <c:v>0.979166666666643</c:v>
                </c:pt>
                <c:pt idx="95">
                  <c:v>0.989583333333309</c:v>
                </c:pt>
              </c:numCache>
            </c:numRef>
          </c:cat>
          <c:val>
            <c:numRef>
              <c:f>'HoldingBayOccupancy.csv (2)'!$B$9:$CS$9</c:f>
              <c:numCache>
                <c:formatCode>General</c:formatCode>
                <c:ptCount val="9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1.0</c:v>
                </c:pt>
                <c:pt idx="29">
                  <c:v>1.0</c:v>
                </c:pt>
                <c:pt idx="30">
                  <c:v>1.0</c:v>
                </c:pt>
                <c:pt idx="31">
                  <c:v>1.0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87216744"/>
        <c:axId val="-2100861464"/>
      </c:lineChart>
      <c:catAx>
        <c:axId val="-2087216744"/>
        <c:scaling>
          <c:orientation val="minMax"/>
        </c:scaling>
        <c:delete val="0"/>
        <c:axPos val="b"/>
        <c:numFmt formatCode="h:mm\ AM/PM" sourceLinked="1"/>
        <c:majorTickMark val="out"/>
        <c:minorTickMark val="none"/>
        <c:tickLblPos val="nextTo"/>
        <c:crossAx val="-2100861464"/>
        <c:crosses val="autoZero"/>
        <c:auto val="1"/>
        <c:lblAlgn val="ctr"/>
        <c:lblOffset val="100"/>
        <c:noMultiLvlLbl val="0"/>
      </c:catAx>
      <c:valAx>
        <c:axId val="-21008614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872167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Sheet1!$B$6</c:f>
              <c:strCache>
                <c:ptCount val="1"/>
                <c:pt idx="0">
                  <c:v>(Longest Recovery) Number of patients still in lab over 25 weeks</c:v>
                </c:pt>
              </c:strCache>
            </c:strRef>
          </c:tx>
          <c:marker>
            <c:symbol val="none"/>
          </c:marker>
          <c:cat>
            <c:strRef>
              <c:f>Sheet1!$A$7:$A$12</c:f>
              <c:strCache>
                <c:ptCount val="6"/>
                <c:pt idx="0">
                  <c:v>7pm</c:v>
                </c:pt>
                <c:pt idx="1">
                  <c:v>8pm</c:v>
                </c:pt>
                <c:pt idx="2">
                  <c:v>9pm</c:v>
                </c:pt>
                <c:pt idx="3">
                  <c:v>10pm</c:v>
                </c:pt>
                <c:pt idx="4">
                  <c:v>11pm</c:v>
                </c:pt>
                <c:pt idx="5">
                  <c:v>12am</c:v>
                </c:pt>
              </c:strCache>
            </c:strRef>
          </c:cat>
          <c:val>
            <c:numRef>
              <c:f>Sheet1!$B$7:$B$12</c:f>
              <c:numCache>
                <c:formatCode>General</c:formatCode>
                <c:ptCount val="6"/>
                <c:pt idx="0">
                  <c:v>929.0</c:v>
                </c:pt>
                <c:pt idx="1">
                  <c:v>646.0</c:v>
                </c:pt>
                <c:pt idx="2">
                  <c:v>416.0</c:v>
                </c:pt>
                <c:pt idx="3">
                  <c:v>219.0</c:v>
                </c:pt>
                <c:pt idx="4">
                  <c:v>132.0</c:v>
                </c:pt>
                <c:pt idx="5">
                  <c:v>76.0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Sheet1!$C$6</c:f>
              <c:strCache>
                <c:ptCount val="1"/>
                <c:pt idx="0">
                  <c:v>(Shortest Procedure) Number of patients still in lab over 25 weeks</c:v>
                </c:pt>
              </c:strCache>
            </c:strRef>
          </c:tx>
          <c:marker>
            <c:symbol val="none"/>
          </c:marker>
          <c:cat>
            <c:strRef>
              <c:f>Sheet1!$A$7:$A$12</c:f>
              <c:strCache>
                <c:ptCount val="6"/>
                <c:pt idx="0">
                  <c:v>7pm</c:v>
                </c:pt>
                <c:pt idx="1">
                  <c:v>8pm</c:v>
                </c:pt>
                <c:pt idx="2">
                  <c:v>9pm</c:v>
                </c:pt>
                <c:pt idx="3">
                  <c:v>10pm</c:v>
                </c:pt>
                <c:pt idx="4">
                  <c:v>11pm</c:v>
                </c:pt>
                <c:pt idx="5">
                  <c:v>12am</c:v>
                </c:pt>
              </c:strCache>
            </c:strRef>
          </c:cat>
          <c:val>
            <c:numRef>
              <c:f>Sheet1!$C$7:$C$12</c:f>
              <c:numCache>
                <c:formatCode>General</c:formatCode>
                <c:ptCount val="6"/>
                <c:pt idx="0">
                  <c:v>804.0</c:v>
                </c:pt>
                <c:pt idx="1">
                  <c:v>585.0</c:v>
                </c:pt>
                <c:pt idx="2">
                  <c:v>389.0</c:v>
                </c:pt>
                <c:pt idx="3">
                  <c:v>238.0</c:v>
                </c:pt>
                <c:pt idx="4">
                  <c:v>163.0</c:v>
                </c:pt>
                <c:pt idx="5">
                  <c:v>123.0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Sheet1!$D$6</c:f>
              <c:strCache>
                <c:ptCount val="1"/>
                <c:pt idx="0">
                  <c:v>(Longest Procedure) Number of patients still in lab over 25 weeks</c:v>
                </c:pt>
              </c:strCache>
            </c:strRef>
          </c:tx>
          <c:marker>
            <c:symbol val="none"/>
          </c:marker>
          <c:cat>
            <c:strRef>
              <c:f>Sheet1!$A$7:$A$12</c:f>
              <c:strCache>
                <c:ptCount val="6"/>
                <c:pt idx="0">
                  <c:v>7pm</c:v>
                </c:pt>
                <c:pt idx="1">
                  <c:v>8pm</c:v>
                </c:pt>
                <c:pt idx="2">
                  <c:v>9pm</c:v>
                </c:pt>
                <c:pt idx="3">
                  <c:v>10pm</c:v>
                </c:pt>
                <c:pt idx="4">
                  <c:v>11pm</c:v>
                </c:pt>
                <c:pt idx="5">
                  <c:v>12am</c:v>
                </c:pt>
              </c:strCache>
            </c:strRef>
          </c:cat>
          <c:val>
            <c:numRef>
              <c:f>Sheet1!$D$7:$D$12</c:f>
              <c:numCache>
                <c:formatCode>General</c:formatCode>
                <c:ptCount val="6"/>
                <c:pt idx="0">
                  <c:v>983.0</c:v>
                </c:pt>
                <c:pt idx="1">
                  <c:v>724.0</c:v>
                </c:pt>
                <c:pt idx="2">
                  <c:v>518.0</c:v>
                </c:pt>
                <c:pt idx="3">
                  <c:v>268.0</c:v>
                </c:pt>
                <c:pt idx="4">
                  <c:v>175.0</c:v>
                </c:pt>
                <c:pt idx="5">
                  <c:v>118.0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68756808"/>
        <c:axId val="-2104422792"/>
      </c:lineChart>
      <c:catAx>
        <c:axId val="2068756808"/>
        <c:scaling>
          <c:orientation val="minMax"/>
        </c:scaling>
        <c:delete val="0"/>
        <c:axPos val="b"/>
        <c:majorTickMark val="out"/>
        <c:minorTickMark val="none"/>
        <c:tickLblPos val="nextTo"/>
        <c:crossAx val="-2104422792"/>
        <c:crosses val="autoZero"/>
        <c:auto val="1"/>
        <c:lblAlgn val="ctr"/>
        <c:lblOffset val="100"/>
        <c:noMultiLvlLbl val="0"/>
      </c:catAx>
      <c:valAx>
        <c:axId val="-21044227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687568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D19AC-FEF7-444D-98AD-EC7667CF2F15}" type="datetimeFigureOut">
              <a:rPr lang="en-US" smtClean="0"/>
              <a:t>10/17/14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073382-6A13-5B40-B987-C9AD4CD6C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 smtClean="0"/>
              <a:t>Moussa</a:t>
            </a:r>
            <a:endParaRPr lang="en-US" b="1" dirty="0" smtClean="0"/>
          </a:p>
          <a:p>
            <a:r>
              <a:rPr lang="en-US" b="1" dirty="0" smtClean="0"/>
              <a:t>Non-Clinical</a:t>
            </a:r>
            <a:r>
              <a:rPr lang="en-US" b="1" baseline="0" dirty="0" smtClean="0"/>
              <a:t> Space: </a:t>
            </a:r>
            <a:r>
              <a:rPr lang="en-US" b="0" baseline="0" dirty="0" smtClean="0"/>
              <a:t>Creates a difficult working environment and poses safety/compliance problems.</a:t>
            </a:r>
            <a:endParaRPr lang="en-US" b="1" dirty="0" smtClean="0"/>
          </a:p>
          <a:p>
            <a:endParaRPr lang="en-US" dirty="0" smtClean="0"/>
          </a:p>
          <a:p>
            <a:r>
              <a:rPr lang="en-US" b="1" dirty="0" smtClean="0"/>
              <a:t>Growth:</a:t>
            </a:r>
            <a:r>
              <a:rPr lang="en-US" baseline="0" dirty="0" smtClean="0"/>
              <a:t> </a:t>
            </a:r>
            <a:r>
              <a:rPr lang="en-US" dirty="0" smtClean="0"/>
              <a:t>National trends suggest opportunity for growth in outpatient ablation procedures.</a:t>
            </a:r>
          </a:p>
          <a:p>
            <a:pPr marL="281064" indent="-281064">
              <a:buFont typeface="Arial"/>
              <a:buChar char="•"/>
            </a:pPr>
            <a:r>
              <a:rPr lang="en-US" dirty="0" smtClean="0"/>
              <a:t>MGH is well positioned to perform more ablations and more lead extractions</a:t>
            </a:r>
          </a:p>
          <a:p>
            <a:pPr marL="281064" indent="-281064">
              <a:buFont typeface="Arial"/>
              <a:buChar char="•"/>
            </a:pPr>
            <a:r>
              <a:rPr lang="en-US" dirty="0" smtClean="0"/>
              <a:t>Goal: 300 additional ablations &amp; 100 additional lead extractions per year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45055D-3B37-4FD1-B6E9-39D7544B286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5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 smtClean="0"/>
              <a:t>Moussa</a:t>
            </a:r>
            <a:endParaRPr lang="en-US" b="1" dirty="0" smtClean="0"/>
          </a:p>
          <a:p>
            <a:r>
              <a:rPr lang="en-US" b="1" dirty="0" smtClean="0"/>
              <a:t>Non-Clinical</a:t>
            </a:r>
            <a:r>
              <a:rPr lang="en-US" b="1" baseline="0" dirty="0" smtClean="0"/>
              <a:t> Space: </a:t>
            </a:r>
            <a:r>
              <a:rPr lang="en-US" b="0" baseline="0" dirty="0" smtClean="0"/>
              <a:t>Creates a difficult working environment and poses safety/compliance problems.</a:t>
            </a:r>
            <a:endParaRPr lang="en-US" b="1" dirty="0" smtClean="0"/>
          </a:p>
          <a:p>
            <a:endParaRPr lang="en-US" dirty="0" smtClean="0"/>
          </a:p>
          <a:p>
            <a:r>
              <a:rPr lang="en-US" b="1" dirty="0" smtClean="0"/>
              <a:t>Growth:</a:t>
            </a:r>
            <a:r>
              <a:rPr lang="en-US" baseline="0" dirty="0" smtClean="0"/>
              <a:t> </a:t>
            </a:r>
            <a:r>
              <a:rPr lang="en-US" dirty="0" smtClean="0"/>
              <a:t>National trends suggest opportunity for growth in outpatient ablation procedures.</a:t>
            </a:r>
          </a:p>
          <a:p>
            <a:pPr marL="281064" indent="-281064">
              <a:buFont typeface="Arial"/>
              <a:buChar char="•"/>
            </a:pPr>
            <a:r>
              <a:rPr lang="en-US" dirty="0" smtClean="0"/>
              <a:t>MGH is well positioned to perform more ablations and more lead extractions</a:t>
            </a:r>
          </a:p>
          <a:p>
            <a:pPr marL="281064" indent="-281064">
              <a:buFont typeface="Arial"/>
              <a:buChar char="•"/>
            </a:pPr>
            <a:r>
              <a:rPr lang="en-US" dirty="0" smtClean="0"/>
              <a:t>Goal: 300 additional ablations &amp; 100 additional lead extractions per year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45055D-3B37-4FD1-B6E9-39D7544B286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5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DC96-36F9-DD48-AFB3-3B9084C2551D}" type="datetimeFigureOut">
              <a:rPr lang="en-US" smtClean="0"/>
              <a:t>10/17/14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71966-9DDB-5E4F-A1A1-0F8165D3C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83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DC96-36F9-DD48-AFB3-3B9084C2551D}" type="datetimeFigureOut">
              <a:rPr lang="en-US" smtClean="0"/>
              <a:t>10/17/14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71966-9DDB-5E4F-A1A1-0F8165D3C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65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DC96-36F9-DD48-AFB3-3B9084C2551D}" type="datetimeFigureOut">
              <a:rPr lang="en-US" smtClean="0"/>
              <a:t>10/17/14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71966-9DDB-5E4F-A1A1-0F8165D3C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52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06767E-E8E8-414F-8E6F-687BCEEE665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017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DC96-36F9-DD48-AFB3-3B9084C2551D}" type="datetimeFigureOut">
              <a:rPr lang="en-US" smtClean="0"/>
              <a:t>10/17/14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71966-9DDB-5E4F-A1A1-0F8165D3C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974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DC96-36F9-DD48-AFB3-3B9084C2551D}" type="datetimeFigureOut">
              <a:rPr lang="en-US" smtClean="0"/>
              <a:t>10/17/14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71966-9DDB-5E4F-A1A1-0F8165D3C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90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DC96-36F9-DD48-AFB3-3B9084C2551D}" type="datetimeFigureOut">
              <a:rPr lang="en-US" smtClean="0"/>
              <a:t>10/17/14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71966-9DDB-5E4F-A1A1-0F8165D3C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77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DC96-36F9-DD48-AFB3-3B9084C2551D}" type="datetimeFigureOut">
              <a:rPr lang="en-US" smtClean="0"/>
              <a:t>10/17/14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71966-9DDB-5E4F-A1A1-0F8165D3C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83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DC96-36F9-DD48-AFB3-3B9084C2551D}" type="datetimeFigureOut">
              <a:rPr lang="en-US" smtClean="0"/>
              <a:t>10/17/14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71966-9DDB-5E4F-A1A1-0F8165D3C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67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DC96-36F9-DD48-AFB3-3B9084C2551D}" type="datetimeFigureOut">
              <a:rPr lang="en-US" smtClean="0"/>
              <a:t>10/17/14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71966-9DDB-5E4F-A1A1-0F8165D3C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22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DC96-36F9-DD48-AFB3-3B9084C2551D}" type="datetimeFigureOut">
              <a:rPr lang="en-US" smtClean="0"/>
              <a:t>10/17/14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71966-9DDB-5E4F-A1A1-0F8165D3C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60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DC96-36F9-DD48-AFB3-3B9084C2551D}" type="datetimeFigureOut">
              <a:rPr lang="en-US" smtClean="0"/>
              <a:t>10/17/14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71966-9DDB-5E4F-A1A1-0F8165D3C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32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7DC96-36F9-DD48-AFB3-3B9084C2551D}" type="datetimeFigureOut">
              <a:rPr lang="en-US" smtClean="0"/>
              <a:t>10/17/14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71966-9DDB-5E4F-A1A1-0F8165D3C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20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chart" Target="../charts/char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chart" Target="../charts/char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package" Target="../embeddings/Microsoft_Excel_Sheet1.xlsx"/><Relationship Id="rId5" Type="http://schemas.openxmlformats.org/officeDocument/2006/relationships/image" Target="../media/image1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Sheet2.xlsx"/><Relationship Id="rId4" Type="http://schemas.openxmlformats.org/officeDocument/2006/relationships/image" Target="../media/image2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661"/>
            <a:ext cx="8229600" cy="75513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Modeling EP/Cath shared room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8612"/>
            <a:ext cx="8229600" cy="521751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EP Physician office space</a:t>
            </a:r>
          </a:p>
          <a:p>
            <a:endParaRPr lang="en-US" dirty="0" smtClean="0"/>
          </a:p>
          <a:p>
            <a:r>
              <a:rPr lang="en-US" dirty="0" smtClean="0"/>
              <a:t>Patient family waiting area</a:t>
            </a:r>
          </a:p>
          <a:p>
            <a:endParaRPr lang="en-US" dirty="0" smtClean="0"/>
          </a:p>
          <a:p>
            <a:r>
              <a:rPr lang="en-US" dirty="0" smtClean="0"/>
              <a:t>Detailed volume changes</a:t>
            </a:r>
          </a:p>
          <a:p>
            <a:endParaRPr lang="en-US" dirty="0" smtClean="0"/>
          </a:p>
          <a:p>
            <a:r>
              <a:rPr lang="en-US" dirty="0" smtClean="0"/>
              <a:t>Model volume change scenarios</a:t>
            </a:r>
          </a:p>
          <a:p>
            <a:endParaRPr lang="en-US" dirty="0"/>
          </a:p>
          <a:p>
            <a:r>
              <a:rPr lang="en-US" dirty="0" smtClean="0"/>
              <a:t>Procedure Room Use</a:t>
            </a:r>
          </a:p>
          <a:p>
            <a:endParaRPr lang="en-US" dirty="0" smtClean="0"/>
          </a:p>
          <a:p>
            <a:r>
              <a:rPr lang="en-US" dirty="0" smtClean="0"/>
              <a:t>Pre and post procedure use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8905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609690"/>
              </p:ext>
            </p:extLst>
          </p:nvPr>
        </p:nvGraphicFramePr>
        <p:xfrm>
          <a:off x="457200" y="234143"/>
          <a:ext cx="8382001" cy="10363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7750"/>
                <a:gridCol w="892528"/>
                <a:gridCol w="879593"/>
                <a:gridCol w="1612429"/>
                <a:gridCol w="1698979"/>
                <a:gridCol w="2250722"/>
              </a:tblGrid>
              <a:tr h="44774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Scenario</a:t>
                      </a:r>
                      <a:endParaRPr lang="en-US" sz="1400" b="1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/>
                        <a:t>Cath</a:t>
                      </a:r>
                      <a:r>
                        <a:rPr lang="en-US" sz="1400" b="1" dirty="0" smtClean="0"/>
                        <a:t> Rooms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EP</a:t>
                      </a:r>
                      <a:r>
                        <a:rPr lang="en-US" sz="1400" b="1" baseline="0" dirty="0" smtClean="0"/>
                        <a:t> Rooms</a:t>
                      </a:r>
                      <a:endParaRPr lang="en-US" sz="1400" b="1" dirty="0" smtClean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/>
                        <a:t>Cath</a:t>
                      </a:r>
                      <a:r>
                        <a:rPr lang="en-US" sz="1400" b="1" dirty="0" smtClean="0"/>
                        <a:t> Volume Changes</a:t>
                      </a:r>
                      <a:endParaRPr lang="en-US" sz="1400" b="1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EP Volume</a:t>
                      </a:r>
                      <a:r>
                        <a:rPr lang="en-US" sz="1400" b="1" baseline="0" dirty="0" smtClean="0"/>
                        <a:t> Changes</a:t>
                      </a:r>
                      <a:endParaRPr lang="en-US" sz="1400" b="1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Scheduling Algorithm</a:t>
                      </a:r>
                      <a:endParaRPr lang="en-US" sz="1400" b="1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</a:tr>
              <a:tr h="48838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B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Flat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 Year</a:t>
                      </a:r>
                      <a:r>
                        <a:rPr lang="en-US" sz="1400" baseline="0" dirty="0" smtClean="0"/>
                        <a:t> Growth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Shortest procedures</a:t>
                      </a:r>
                      <a:r>
                        <a:rPr lang="en-US" sz="1400" b="1" baseline="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sz="1400" baseline="0" dirty="0" smtClean="0"/>
                        <a:t>scheduled first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1568342"/>
              </p:ext>
            </p:extLst>
          </p:nvPr>
        </p:nvGraphicFramePr>
        <p:xfrm>
          <a:off x="416202" y="1665195"/>
          <a:ext cx="8702399" cy="51928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09800" y="1295862"/>
            <a:ext cx="4352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Holding Bay Occupancy: 25 Week Summary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901843" y="3911600"/>
            <a:ext cx="2489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 Holding Bays Occupied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728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749318"/>
              </p:ext>
            </p:extLst>
          </p:nvPr>
        </p:nvGraphicFramePr>
        <p:xfrm>
          <a:off x="457200" y="223983"/>
          <a:ext cx="8382001" cy="10363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7750"/>
                <a:gridCol w="892528"/>
                <a:gridCol w="879593"/>
                <a:gridCol w="1612429"/>
                <a:gridCol w="1698979"/>
                <a:gridCol w="2250722"/>
              </a:tblGrid>
              <a:tr h="44774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Scenario</a:t>
                      </a:r>
                      <a:endParaRPr lang="en-US" sz="1400" b="1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/>
                        <a:t>Cath</a:t>
                      </a:r>
                      <a:r>
                        <a:rPr lang="en-US" sz="1400" b="1" dirty="0" smtClean="0"/>
                        <a:t> Rooms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EP</a:t>
                      </a:r>
                      <a:r>
                        <a:rPr lang="en-US" sz="1400" b="1" baseline="0" dirty="0" smtClean="0"/>
                        <a:t> Rooms</a:t>
                      </a:r>
                      <a:endParaRPr lang="en-US" sz="1400" b="1" dirty="0" smtClean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/>
                        <a:t>Cath</a:t>
                      </a:r>
                      <a:r>
                        <a:rPr lang="en-US" sz="1400" b="1" dirty="0" smtClean="0"/>
                        <a:t> Volume Changes</a:t>
                      </a:r>
                      <a:endParaRPr lang="en-US" sz="1400" b="1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EP Volume</a:t>
                      </a:r>
                      <a:r>
                        <a:rPr lang="en-US" sz="1400" b="1" baseline="0" dirty="0" smtClean="0"/>
                        <a:t> Changes</a:t>
                      </a:r>
                      <a:endParaRPr lang="en-US" sz="1400" b="1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Scheduling Algorithm</a:t>
                      </a:r>
                      <a:endParaRPr lang="en-US" sz="1400" b="1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</a:tr>
              <a:tr h="48838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Flat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 Year Growth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958140"/>
                          </a:solidFill>
                        </a:rPr>
                        <a:t>Longest</a:t>
                      </a:r>
                      <a:r>
                        <a:rPr lang="en-US" sz="1400" b="1" baseline="0" dirty="0" smtClean="0">
                          <a:solidFill>
                            <a:srgbClr val="958140"/>
                          </a:solidFill>
                        </a:rPr>
                        <a:t> recovery time </a:t>
                      </a:r>
                      <a:r>
                        <a:rPr lang="en-US" sz="1400" baseline="0" dirty="0" smtClean="0"/>
                        <a:t>procedures scheduled first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6888239"/>
              </p:ext>
            </p:extLst>
          </p:nvPr>
        </p:nvGraphicFramePr>
        <p:xfrm>
          <a:off x="429788" y="1590674"/>
          <a:ext cx="8691987" cy="51530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09800" y="1295862"/>
            <a:ext cx="4352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Holding Bay Occupancy: 25 Week Summary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901843" y="3911600"/>
            <a:ext cx="2489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 Holding Bays Occupied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219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856324"/>
            <a:ext cx="9143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Highest volume scenario: </a:t>
            </a:r>
            <a:r>
              <a:rPr lang="en-US" sz="2400" dirty="0" err="1" smtClean="0"/>
              <a:t>Cath</a:t>
            </a:r>
            <a:r>
              <a:rPr lang="en-US" sz="2400" dirty="0" smtClean="0"/>
              <a:t> volume flat, EP two additional providers, 5 </a:t>
            </a:r>
            <a:r>
              <a:rPr lang="en-US" sz="2400" dirty="0" err="1"/>
              <a:t>C</a:t>
            </a:r>
            <a:r>
              <a:rPr lang="en-US" sz="2400" dirty="0" err="1" smtClean="0"/>
              <a:t>ath</a:t>
            </a:r>
            <a:r>
              <a:rPr lang="en-US" sz="2400" dirty="0" smtClean="0"/>
              <a:t> rooms, 4 EP rooms</a:t>
            </a:r>
            <a:endParaRPr lang="en-US" sz="240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75162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Cath</a:t>
            </a:r>
            <a:r>
              <a:rPr lang="en-US" sz="3600" dirty="0" smtClean="0"/>
              <a:t> and EP recovery bay use over 25 weeks</a:t>
            </a:r>
            <a:endParaRPr lang="en-US" sz="3600" dirty="0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4319390"/>
              </p:ext>
            </p:extLst>
          </p:nvPr>
        </p:nvGraphicFramePr>
        <p:xfrm>
          <a:off x="0" y="2205166"/>
          <a:ext cx="9144000" cy="46528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88234" y="1871987"/>
            <a:ext cx="8381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Comparison of scenarios for total number of patients left at end of day over 25 weeks</a:t>
            </a:r>
          </a:p>
        </p:txBody>
      </p:sp>
    </p:spTree>
    <p:extLst>
      <p:ext uri="{BB962C8B-B14F-4D97-AF65-F5344CB8AC3E}">
        <p14:creationId xmlns:p14="http://schemas.microsoft.com/office/powerpoint/2010/main" val="2641785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9635" y="553090"/>
            <a:ext cx="8010653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EP Physician office space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Two additional physicians: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Patient family waiting area</a:t>
            </a:r>
          </a:p>
          <a:p>
            <a:r>
              <a:rPr lang="en-US" sz="2400" dirty="0" smtClean="0"/>
              <a:t>	Estimates of use:</a:t>
            </a:r>
            <a:endParaRPr lang="en-US" sz="2400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79390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22585" y="152400"/>
            <a:ext cx="8903663" cy="7573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Modeling </a:t>
            </a:r>
            <a:r>
              <a:rPr lang="en-US" sz="3600" dirty="0" err="1" smtClean="0"/>
              <a:t>Cath</a:t>
            </a:r>
            <a:r>
              <a:rPr lang="en-US" sz="3600" dirty="0" smtClean="0"/>
              <a:t> Volume Decrease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90600" y="6464631"/>
            <a:ext cx="2578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Apollo data 2004-2014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40278" y="1176925"/>
            <a:ext cx="3478596" cy="5909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Remove all TAVR procedures slated to leave the </a:t>
            </a:r>
            <a:r>
              <a:rPr lang="en-US" dirty="0" err="1" smtClean="0"/>
              <a:t>Cath</a:t>
            </a:r>
            <a:r>
              <a:rPr lang="en-US" dirty="0" smtClean="0"/>
              <a:t> lab. Project three scenarios:</a:t>
            </a:r>
          </a:p>
          <a:p>
            <a:endParaRPr lang="en-US" dirty="0"/>
          </a:p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Flat case</a:t>
            </a:r>
            <a:r>
              <a:rPr lang="en-US" b="1" dirty="0"/>
              <a:t>: </a:t>
            </a:r>
            <a:r>
              <a:rPr lang="en-US" dirty="0"/>
              <a:t>Volume </a:t>
            </a:r>
            <a:r>
              <a:rPr lang="en-US" dirty="0" smtClean="0"/>
              <a:t>remains at current levels for </a:t>
            </a:r>
            <a:r>
              <a:rPr lang="en-US" dirty="0"/>
              <a:t>4 </a:t>
            </a:r>
            <a:r>
              <a:rPr lang="en-US" dirty="0" smtClean="0"/>
              <a:t>years. </a:t>
            </a:r>
          </a:p>
          <a:p>
            <a:endParaRPr lang="en-US" dirty="0" smtClean="0"/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Stable case</a:t>
            </a:r>
            <a:r>
              <a:rPr lang="en-US" b="1" dirty="0"/>
              <a:t>: </a:t>
            </a:r>
            <a:r>
              <a:rPr lang="en-US" dirty="0"/>
              <a:t>Volume drop stabilizes at 5,200  after for 4 years. Approximately 50 procedure drop per year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  <a:p>
            <a:r>
              <a:rPr lang="en-US" b="1" dirty="0" smtClean="0">
                <a:solidFill>
                  <a:schemeClr val="accent2"/>
                </a:solidFill>
              </a:rPr>
              <a:t>Linear case</a:t>
            </a:r>
            <a:r>
              <a:rPr lang="en-US" b="1" dirty="0" smtClean="0"/>
              <a:t>: </a:t>
            </a:r>
            <a:r>
              <a:rPr lang="en-US" dirty="0"/>
              <a:t>Volume </a:t>
            </a:r>
            <a:r>
              <a:rPr lang="en-US" dirty="0" smtClean="0"/>
              <a:t>drops to 5,000  </a:t>
            </a:r>
            <a:r>
              <a:rPr lang="en-US" dirty="0"/>
              <a:t>after for 4 years. Approximately </a:t>
            </a:r>
            <a:r>
              <a:rPr lang="en-US" dirty="0" smtClean="0"/>
              <a:t>100 </a:t>
            </a:r>
            <a:r>
              <a:rPr lang="en-US" dirty="0"/>
              <a:t>procedure drop per year.</a:t>
            </a:r>
          </a:p>
          <a:p>
            <a:endParaRPr lang="en-US" dirty="0"/>
          </a:p>
          <a:p>
            <a:r>
              <a:rPr lang="en-US" b="1" dirty="0" smtClean="0"/>
              <a:t>In Model: </a:t>
            </a:r>
            <a:r>
              <a:rPr lang="en-US" dirty="0" smtClean="0"/>
              <a:t>A drop of </a:t>
            </a:r>
            <a:r>
              <a:rPr lang="en-US" dirty="0" smtClean="0">
                <a:solidFill>
                  <a:schemeClr val="accent3"/>
                </a:solidFill>
              </a:rPr>
              <a:t>50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C0504D"/>
                </a:solidFill>
              </a:rPr>
              <a:t>100</a:t>
            </a:r>
            <a:r>
              <a:rPr lang="en-US" dirty="0" smtClean="0"/>
              <a:t>) procedures per year corresponds to a drop of </a:t>
            </a:r>
            <a:r>
              <a:rPr lang="en-US" dirty="0" smtClean="0">
                <a:solidFill>
                  <a:srgbClr val="9BBB59"/>
                </a:solidFill>
              </a:rPr>
              <a:t>22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C0504D"/>
                </a:solidFill>
              </a:rPr>
              <a:t>43</a:t>
            </a:r>
            <a:r>
              <a:rPr lang="en-US" dirty="0" smtClean="0"/>
              <a:t>) procedures per 6 months of </a:t>
            </a:r>
            <a:r>
              <a:rPr lang="en-US" b="1" dirty="0" smtClean="0"/>
              <a:t>prime time</a:t>
            </a:r>
            <a:r>
              <a:rPr lang="en-US" dirty="0" smtClean="0"/>
              <a:t>.</a:t>
            </a:r>
            <a:endParaRPr lang="en-US" b="1" dirty="0" smtClean="0"/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048979"/>
              </p:ext>
            </p:extLst>
          </p:nvPr>
        </p:nvGraphicFramePr>
        <p:xfrm>
          <a:off x="222585" y="961817"/>
          <a:ext cx="5337607" cy="5358761"/>
        </p:xfrm>
        <a:graphic>
          <a:graphicData uri="http://schemas.openxmlformats.org/drawingml/2006/table">
            <a:tbl>
              <a:tblPr/>
              <a:tblGrid>
                <a:gridCol w="1070217"/>
                <a:gridCol w="395978"/>
                <a:gridCol w="535408"/>
                <a:gridCol w="535408"/>
                <a:gridCol w="535408"/>
                <a:gridCol w="535408"/>
                <a:gridCol w="535408"/>
                <a:gridCol w="658964"/>
                <a:gridCol w="535408"/>
              </a:tblGrid>
              <a:tr h="100185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Procedure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Catagorization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JanSep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2014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Estimate 2014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Yearly change based on 2009 - 2014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4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Cors Only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1202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1356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1489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1462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1152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1536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4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RHC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719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4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Dx Cath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1517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1373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1217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-142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4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Cors to IV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727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717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711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4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Other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1019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672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-112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4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RHC and Biopsy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4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Dx to IV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4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Valve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4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ASD,VSD,PDA Closure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4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Dx and Biopsy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4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Aborted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4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IV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4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IABP Only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4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Congenital Diagnostic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4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NoLabel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4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IV And Valve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6316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06767E-E8E8-414F-8E6F-687BCEEE665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222585" y="3651"/>
            <a:ext cx="8903663" cy="6828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Modeling potential for EP Volume Growth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0" y="6464631"/>
            <a:ext cx="742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Apollo data 2004-2013 + Apollo data Jan – May 2014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406899"/>
              </p:ext>
            </p:extLst>
          </p:nvPr>
        </p:nvGraphicFramePr>
        <p:xfrm>
          <a:off x="-1" y="2345537"/>
          <a:ext cx="9126249" cy="3901698"/>
        </p:xfrm>
        <a:graphic>
          <a:graphicData uri="http://schemas.openxmlformats.org/drawingml/2006/table">
            <a:tbl>
              <a:tblPr/>
              <a:tblGrid>
                <a:gridCol w="856953"/>
                <a:gridCol w="786609"/>
                <a:gridCol w="710485"/>
                <a:gridCol w="875419"/>
                <a:gridCol w="1167226"/>
                <a:gridCol w="773922"/>
                <a:gridCol w="1243350"/>
                <a:gridCol w="1520765"/>
                <a:gridCol w="1191520"/>
              </a:tblGrid>
              <a:tr h="77748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Physician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 of </a:t>
                      </a:r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ablation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pacemaker implant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ICD implant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pacemaker implant/replacement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ICD implant/replacement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pacemaker replacement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515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20%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144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515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18%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133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118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515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15%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111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515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11%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515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8%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515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8%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515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7%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515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6%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515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5%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515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2%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51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731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244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147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548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 of </a:t>
                      </a:r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33%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20%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9%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6%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5%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5%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417025"/>
              </p:ext>
            </p:extLst>
          </p:nvPr>
        </p:nvGraphicFramePr>
        <p:xfrm>
          <a:off x="6312" y="881024"/>
          <a:ext cx="9126247" cy="1166574"/>
        </p:xfrm>
        <a:graphic>
          <a:graphicData uri="http://schemas.openxmlformats.org/drawingml/2006/table">
            <a:tbl>
              <a:tblPr/>
              <a:tblGrid>
                <a:gridCol w="869495"/>
                <a:gridCol w="503392"/>
                <a:gridCol w="675003"/>
                <a:gridCol w="892376"/>
                <a:gridCol w="955480"/>
                <a:gridCol w="1595802"/>
                <a:gridCol w="1475854"/>
                <a:gridCol w="1098310"/>
                <a:gridCol w="469069"/>
                <a:gridCol w="591466"/>
              </a:tblGrid>
              <a:tr h="31313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785" marR="9785" marT="9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9785" marR="9785" marT="9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ablation</a:t>
                      </a:r>
                    </a:p>
                  </a:txBody>
                  <a:tcPr marL="9785" marR="9785" marT="9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pacemaker implant</a:t>
                      </a:r>
                    </a:p>
                  </a:txBody>
                  <a:tcPr marL="9785" marR="9785" marT="9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ICD implant</a:t>
                      </a:r>
                    </a:p>
                  </a:txBody>
                  <a:tcPr marL="9785" marR="9785" marT="9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pacemaker implant/replacement</a:t>
                      </a:r>
                    </a:p>
                  </a:txBody>
                  <a:tcPr marL="9785" marR="9785" marT="9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ICD implant/replacement</a:t>
                      </a:r>
                    </a:p>
                  </a:txBody>
                  <a:tcPr marL="9785" marR="9785" marT="9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pacemaker replacement</a:t>
                      </a:r>
                    </a:p>
                  </a:txBody>
                  <a:tcPr marL="9785" marR="9785" marT="9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CRT</a:t>
                      </a:r>
                    </a:p>
                  </a:txBody>
                  <a:tcPr marL="9785" marR="9785" marT="9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EP study</a:t>
                      </a:r>
                    </a:p>
                  </a:txBody>
                  <a:tcPr marL="9785" marR="9785" marT="9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6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Additional operator</a:t>
                      </a:r>
                    </a:p>
                  </a:txBody>
                  <a:tcPr marL="9785" marR="9785" marT="9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111</a:t>
                      </a:r>
                    </a:p>
                  </a:txBody>
                  <a:tcPr marL="9785" marR="9785" marT="9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</a:t>
                      </a:r>
                    </a:p>
                  </a:txBody>
                  <a:tcPr marL="9785" marR="9785" marT="9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9785" marR="9785" marT="9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785" marR="9785" marT="9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785" marR="9785" marT="9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785" marR="9785" marT="9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785" marR="9785" marT="9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785" marR="9785" marT="9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785" marR="9785" marT="9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</a:tr>
              <a:tr h="29356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 of 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9785" marR="9785" marT="9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785" marR="9785" marT="9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52%</a:t>
                      </a:r>
                    </a:p>
                  </a:txBody>
                  <a:tcPr marL="9785" marR="9785" marT="9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14%</a:t>
                      </a:r>
                    </a:p>
                  </a:txBody>
                  <a:tcPr marL="9785" marR="9785" marT="9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5%</a:t>
                      </a:r>
                    </a:p>
                  </a:txBody>
                  <a:tcPr marL="9785" marR="9785" marT="9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5%</a:t>
                      </a:r>
                    </a:p>
                  </a:txBody>
                  <a:tcPr marL="9785" marR="9785" marT="9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1%</a:t>
                      </a:r>
                    </a:p>
                  </a:txBody>
                  <a:tcPr marL="9785" marR="9785" marT="9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4%</a:t>
                      </a:r>
                    </a:p>
                  </a:txBody>
                  <a:tcPr marL="9785" marR="9785" marT="9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5%</a:t>
                      </a:r>
                    </a:p>
                  </a:txBody>
                  <a:tcPr marL="9785" marR="9785" marT="9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7%</a:t>
                      </a:r>
                    </a:p>
                  </a:txBody>
                  <a:tcPr marL="9785" marR="9785" marT="9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6018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06767E-E8E8-414F-8E6F-687BCEEE665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0" y="133173"/>
            <a:ext cx="9143999" cy="6256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Model scenarios for potential for EP/</a:t>
            </a:r>
            <a:r>
              <a:rPr lang="en-US" sz="2800" dirty="0" err="1" smtClean="0"/>
              <a:t>Cath</a:t>
            </a:r>
            <a:r>
              <a:rPr lang="en-US" sz="2800" dirty="0" smtClean="0"/>
              <a:t> Volume Change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4896" y="908568"/>
            <a:ext cx="8686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Baseline: Data from Jan-Jun 2013. Total number of procedures modeled = 3,073 (Cath – 2,342, EP – 731*)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6285171"/>
            <a:ext cx="8991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1400" dirty="0" smtClean="0"/>
              <a:t>Apollo data 2004-2013 + Apollo data Jan – May 2014</a:t>
            </a:r>
          </a:p>
          <a:p>
            <a:pPr>
              <a:buFont typeface="Arial" charset="0"/>
              <a:buChar char="•"/>
            </a:pPr>
            <a:r>
              <a:rPr lang="en-US" sz="1400" dirty="0" smtClean="0"/>
              <a:t>Excludes non-invasive EP procedures </a:t>
            </a:r>
            <a:r>
              <a:rPr lang="en-US" sz="1400" dirty="0" err="1" smtClean="0"/>
              <a:t>currenty</a:t>
            </a:r>
            <a:r>
              <a:rPr lang="en-US" sz="1400" dirty="0" smtClean="0"/>
              <a:t> performed in the middle room: tilt-table, </a:t>
            </a:r>
            <a:r>
              <a:rPr lang="en-US" sz="1400" dirty="0" err="1" smtClean="0"/>
              <a:t>cardioversion</a:t>
            </a:r>
            <a:r>
              <a:rPr lang="en-US" sz="1400" dirty="0" smtClean="0"/>
              <a:t>, drug study</a:t>
            </a:r>
            <a:endParaRPr lang="en-US" sz="1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0577206"/>
              </p:ext>
            </p:extLst>
          </p:nvPr>
        </p:nvGraphicFramePr>
        <p:xfrm>
          <a:off x="406497" y="1663178"/>
          <a:ext cx="8280400" cy="4693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Worksheet" r:id="rId4" imgW="7416800" imgH="4203700" progId="Excel.Sheet.12">
                  <p:embed/>
                </p:oleObj>
              </mc:Choice>
              <mc:Fallback>
                <p:oleObj name="Worksheet" r:id="rId4" imgW="7416800" imgH="42037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6497" y="1663178"/>
                        <a:ext cx="8280400" cy="46931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5155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84120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Cath</a:t>
            </a:r>
            <a:r>
              <a:rPr lang="en-US" sz="3200" dirty="0" smtClean="0"/>
              <a:t> patient Pre and Post procedure room use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285171"/>
            <a:ext cx="8991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1400" dirty="0" smtClean="0"/>
              <a:t>Apollo data 2004-2014</a:t>
            </a:r>
          </a:p>
          <a:p>
            <a:pPr>
              <a:buFont typeface="Arial" charset="0"/>
              <a:buChar char="•"/>
            </a:pPr>
            <a:r>
              <a:rPr lang="en-US" sz="1400" dirty="0" smtClean="0"/>
              <a:t>Prism PACU data 2013-2014</a:t>
            </a:r>
            <a:endParaRPr lang="en-US" sz="14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290116"/>
              </p:ext>
            </p:extLst>
          </p:nvPr>
        </p:nvGraphicFramePr>
        <p:xfrm>
          <a:off x="0" y="925496"/>
          <a:ext cx="9151456" cy="4921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Worksheet" r:id="rId3" imgW="10185400" imgH="4013200" progId="Excel.Sheet.12">
                  <p:embed/>
                </p:oleObj>
              </mc:Choice>
              <mc:Fallback>
                <p:oleObj name="Worksheet" r:id="rId3" imgW="10185400" imgH="40132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925496"/>
                        <a:ext cx="9151456" cy="49213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7714" y="5915839"/>
            <a:ext cx="319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Weighted average is 2.65 hours</a:t>
            </a:r>
          </a:p>
        </p:txBody>
      </p:sp>
    </p:spTree>
    <p:extLst>
      <p:ext uri="{BB962C8B-B14F-4D97-AF65-F5344CB8AC3E}">
        <p14:creationId xmlns:p14="http://schemas.microsoft.com/office/powerpoint/2010/main" val="114524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8412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EP patient Pre and Post procedure room use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285171"/>
            <a:ext cx="8991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1400" dirty="0" smtClean="0"/>
              <a:t>Apollo data 2004-2014</a:t>
            </a:r>
          </a:p>
          <a:p>
            <a:pPr>
              <a:buFont typeface="Arial" charset="0"/>
              <a:buChar char="•"/>
            </a:pPr>
            <a:r>
              <a:rPr lang="en-US" sz="1400" dirty="0" smtClean="0"/>
              <a:t>Prism PACU data 2013-2014</a:t>
            </a:r>
            <a:endParaRPr lang="en-US" sz="1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027330"/>
              </p:ext>
            </p:extLst>
          </p:nvPr>
        </p:nvGraphicFramePr>
        <p:xfrm>
          <a:off x="148729" y="884114"/>
          <a:ext cx="8842870" cy="4847059"/>
        </p:xfrm>
        <a:graphic>
          <a:graphicData uri="http://schemas.openxmlformats.org/drawingml/2006/table">
            <a:tbl>
              <a:tblPr/>
              <a:tblGrid>
                <a:gridCol w="2888275"/>
                <a:gridCol w="5183070"/>
                <a:gridCol w="771525"/>
              </a:tblGrid>
              <a:tr h="59206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Procedure as we'll label it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Post procedure time in recovery room before giong to a hospital bed or going home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Freq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9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Ablation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Ready for inpatient bed after 3 hours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9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Primary pacemaker implant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Ready for inpatient bed after 30min - 2hrs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9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Primary ICD implant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Ready for inpatient bed after 30min - 2hrs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9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Pacemaker/ICD Upgrade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Ready for inpatient bed after 30min - 2hrs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9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Pacemaker/ICD Upgrade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Ready for inpatient bed after 30min - 2hrs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9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 change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 home after 1.5 hours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9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Until bed ready (30min - 2hrs)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9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EP study (negative)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 home after 4-6 hours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9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ICD replacement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 home after 1.5 hours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9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event recorder implant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Outpatient &lt; 60min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9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lead replacement/revision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Until bed ready (30min - 2hrs)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9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lead insertion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Until bed ready (30min - 2hrs)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9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event recorder removal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Outpatient &lt; 60min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9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Fluoroscopy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Outpatient &lt; 60min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8550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Modeling Recovery Bay Use: </a:t>
            </a:r>
            <a:br>
              <a:rPr lang="en-US" dirty="0" smtClean="0"/>
            </a:br>
            <a:r>
              <a:rPr lang="en-US" dirty="0" smtClean="0"/>
              <a:t>Overview of Scenarios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815544"/>
              </p:ext>
            </p:extLst>
          </p:nvPr>
        </p:nvGraphicFramePr>
        <p:xfrm>
          <a:off x="457200" y="1397000"/>
          <a:ext cx="8382001" cy="5100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7750"/>
                <a:gridCol w="892528"/>
                <a:gridCol w="879593"/>
                <a:gridCol w="1612429"/>
                <a:gridCol w="1698979"/>
                <a:gridCol w="2250722"/>
              </a:tblGrid>
              <a:tr h="100838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Scenario</a:t>
                      </a:r>
                      <a:endParaRPr lang="en-US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Cath</a:t>
                      </a:r>
                      <a:r>
                        <a:rPr lang="en-US" b="1" dirty="0" smtClean="0"/>
                        <a:t> Rooms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EP</a:t>
                      </a:r>
                      <a:r>
                        <a:rPr lang="en-US" b="1" baseline="0" dirty="0" smtClean="0"/>
                        <a:t> Rooms</a:t>
                      </a:r>
                      <a:endParaRPr lang="en-US" b="1" dirty="0" smtClean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Cath</a:t>
                      </a:r>
                      <a:r>
                        <a:rPr lang="en-US" b="1" dirty="0" smtClean="0"/>
                        <a:t> Volume Changes</a:t>
                      </a:r>
                      <a:endParaRPr lang="en-US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EP Volume</a:t>
                      </a:r>
                      <a:r>
                        <a:rPr lang="en-US" b="1" baseline="0" dirty="0" smtClean="0"/>
                        <a:t> Changes</a:t>
                      </a:r>
                      <a:endParaRPr lang="en-US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Scheduling Algorithm</a:t>
                      </a:r>
                      <a:endParaRPr lang="en-US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0083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 </a:t>
                      </a:r>
                    </a:p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(can be modeled)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/ </a:t>
                      </a:r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/ </a:t>
                      </a:r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Flat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/ </a:t>
                      </a:r>
                      <a:endParaRPr lang="en-US" baseline="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 Year 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Drop 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/</a:t>
                      </a:r>
                    </a:p>
                    <a:p>
                      <a:pPr algn="ctr"/>
                      <a:r>
                        <a:rPr lang="en-US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 Year 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Drop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Flat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/ </a:t>
                      </a:r>
                      <a:endParaRPr lang="en-US" baseline="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 Year Growth /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 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Year 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Growth</a:t>
                      </a:r>
                      <a:endParaRPr lang="en-US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Longest</a:t>
                      </a:r>
                      <a:r>
                        <a:rPr lang="en-US" sz="1600" b="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procedures / Shortest procedures / Longest recovery time procedures first</a:t>
                      </a:r>
                      <a:endParaRPr lang="en-US" sz="16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100838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Flat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Year </a:t>
                      </a:r>
                      <a:r>
                        <a:rPr lang="en-US" baseline="0" dirty="0" smtClean="0"/>
                        <a:t>Growth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Longest procedures </a:t>
                      </a:r>
                      <a:r>
                        <a:rPr lang="en-US" sz="1600" dirty="0" smtClean="0"/>
                        <a:t>scheduled first</a:t>
                      </a:r>
                      <a:endParaRPr lang="en-US" sz="1600" dirty="0"/>
                    </a:p>
                  </a:txBody>
                  <a:tcPr anchor="ctr"/>
                </a:tc>
              </a:tr>
              <a:tr h="100838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Flat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</a:t>
                      </a:r>
                      <a:r>
                        <a:rPr lang="en-US" dirty="0" smtClean="0"/>
                        <a:t>Year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Growth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Shortest procedures</a:t>
                      </a:r>
                      <a:r>
                        <a:rPr lang="en-US" sz="1600" b="1" baseline="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sz="1600" baseline="0" dirty="0" smtClean="0"/>
                        <a:t>scheduled first</a:t>
                      </a:r>
                      <a:endParaRPr lang="en-US" sz="1600" dirty="0"/>
                    </a:p>
                  </a:txBody>
                  <a:tcPr anchor="ctr"/>
                </a:tc>
              </a:tr>
              <a:tr h="100838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Flat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</a:t>
                      </a:r>
                      <a:r>
                        <a:rPr lang="en-US" dirty="0" smtClean="0"/>
                        <a:t>Year </a:t>
                      </a:r>
                      <a:r>
                        <a:rPr lang="en-US" dirty="0" smtClean="0"/>
                        <a:t>Growth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958140"/>
                          </a:solidFill>
                        </a:rPr>
                        <a:t>Longest</a:t>
                      </a:r>
                      <a:r>
                        <a:rPr lang="en-US" sz="1600" b="1" baseline="0" dirty="0" smtClean="0">
                          <a:solidFill>
                            <a:srgbClr val="958140"/>
                          </a:solidFill>
                        </a:rPr>
                        <a:t> recovery time </a:t>
                      </a:r>
                      <a:r>
                        <a:rPr lang="en-US" sz="1600" baseline="0" dirty="0" smtClean="0"/>
                        <a:t>procedures scheduled first</a:t>
                      </a:r>
                      <a:endParaRPr lang="en-US" sz="1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9853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444550"/>
              </p:ext>
            </p:extLst>
          </p:nvPr>
        </p:nvGraphicFramePr>
        <p:xfrm>
          <a:off x="457200" y="272243"/>
          <a:ext cx="8382001" cy="10363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7750"/>
                <a:gridCol w="892528"/>
                <a:gridCol w="879593"/>
                <a:gridCol w="1612429"/>
                <a:gridCol w="1698979"/>
                <a:gridCol w="2250722"/>
              </a:tblGrid>
              <a:tr h="44774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Scenario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/>
                        <a:t>Cath</a:t>
                      </a:r>
                      <a:r>
                        <a:rPr lang="en-US" sz="1400" b="1" dirty="0" smtClean="0"/>
                        <a:t> Rooms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EP</a:t>
                      </a:r>
                      <a:r>
                        <a:rPr lang="en-US" sz="1400" b="1" baseline="0" dirty="0" smtClean="0"/>
                        <a:t> Rooms</a:t>
                      </a:r>
                      <a:endParaRPr lang="en-US" sz="1400" b="1" dirty="0" smtClean="0"/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/>
                        <a:t>Cath</a:t>
                      </a:r>
                      <a:r>
                        <a:rPr lang="en-US" sz="1400" b="1" dirty="0" smtClean="0"/>
                        <a:t> Volume Changes</a:t>
                      </a:r>
                      <a:endParaRPr lang="en-US" sz="1400" b="1" dirty="0"/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EP Volume</a:t>
                      </a:r>
                      <a:r>
                        <a:rPr lang="en-US" sz="1400" b="1" baseline="0" dirty="0" smtClean="0"/>
                        <a:t> Changes</a:t>
                      </a:r>
                      <a:endParaRPr lang="en-US" sz="1400" b="1" dirty="0"/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Scheduling Algorithm</a:t>
                      </a:r>
                      <a:endParaRPr lang="en-US" sz="1400" b="1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9D9D9"/>
                    </a:solidFill>
                  </a:tcPr>
                </a:tc>
              </a:tr>
              <a:tr h="48838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A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Flat</a:t>
                      </a:r>
                      <a:endParaRPr lang="en-US" sz="1400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r>
                        <a:rPr lang="en-US" sz="1400" baseline="0" dirty="0" smtClean="0"/>
                        <a:t> Year Growth</a:t>
                      </a:r>
                      <a:endParaRPr lang="en-US" sz="1400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Longest procedures </a:t>
                      </a:r>
                      <a:r>
                        <a:rPr lang="en-US" sz="1400" dirty="0" smtClean="0"/>
                        <a:t>scheduled first</a:t>
                      </a:r>
                      <a:endParaRPr lang="en-US" sz="1400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209800" y="1612900"/>
            <a:ext cx="4352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Holding Bay Occupancy: 25 Week Summary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-901843" y="3911600"/>
            <a:ext cx="2489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 Holding Bays Occupied</a:t>
            </a:r>
            <a:endParaRPr lang="en-US" dirty="0"/>
          </a:p>
        </p:txBody>
      </p:sp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3393637"/>
              </p:ext>
            </p:extLst>
          </p:nvPr>
        </p:nvGraphicFramePr>
        <p:xfrm>
          <a:off x="457200" y="2069360"/>
          <a:ext cx="8553450" cy="45299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55615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1182</Words>
  <Application>Microsoft Macintosh PowerPoint</Application>
  <PresentationFormat>On-screen Show (4:3)</PresentationFormat>
  <Paragraphs>490</Paragraphs>
  <Slides>12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Worksheet</vt:lpstr>
      <vt:lpstr>Modeling EP/Cath shared room use</vt:lpstr>
      <vt:lpstr>PowerPoint Presentation</vt:lpstr>
      <vt:lpstr>PowerPoint Presentation</vt:lpstr>
      <vt:lpstr>PowerPoint Presentation</vt:lpstr>
      <vt:lpstr>PowerPoint Presentation</vt:lpstr>
      <vt:lpstr>Cath patient Pre and Post procedure room use</vt:lpstr>
      <vt:lpstr>EP patient Pre and Post procedure room use</vt:lpstr>
      <vt:lpstr>Modeling Recovery Bay Use:  Overview of Scenarios</vt:lpstr>
      <vt:lpstr>PowerPoint Presentation</vt:lpstr>
      <vt:lpstr>PowerPoint Presentation</vt:lpstr>
      <vt:lpstr>PowerPoint Presentation</vt:lpstr>
      <vt:lpstr>Cath and EP recovery bay use over 25 weeks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EP/Cath shared room use</dc:title>
  <dc:creator>David Scheinker</dc:creator>
  <cp:lastModifiedBy>Nicole Seo</cp:lastModifiedBy>
  <cp:revision>24</cp:revision>
  <dcterms:created xsi:type="dcterms:W3CDTF">2014-10-15T20:45:49Z</dcterms:created>
  <dcterms:modified xsi:type="dcterms:W3CDTF">2014-10-17T23:32:20Z</dcterms:modified>
</cp:coreProperties>
</file>