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df17a6dd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df17a6dd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df17a6dd3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df17a6dd3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df17a6dd3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df17a6dd3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df17a6dd3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df17a6dd3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df17a6dd3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df17a6dd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df17a6dd3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df17a6dd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df17a6dd3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df17a6dd3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df17a6dd3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df17a6dd3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by4UkZRh-AJM3rycsleGODC3T4Ux67gd/view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at0Wozqm0FslRbFbTr_2G-R6IEBP2-Cq/view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://drive.google.com/file/d/16J0gvElc2x0wkH6VcZSdVufcFGkSQ_0R/view" TargetMode="External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47325" y="247798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Seth Rose, Nicholas Wenzel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Poor Artist Games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250" y="0"/>
            <a:ext cx="1282750" cy="176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775" y="77375"/>
            <a:ext cx="2361350" cy="19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Turn based RPG with a sci-fi setting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Built on GML and GameMaker Studio 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Players can navigate the world with dialogue and take different approaches to each situation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Top down world navigation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Side view combat scenes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Portrait with </a:t>
            </a:r>
            <a:r>
              <a:rPr lang="en"/>
              <a:t>dialogue</a:t>
            </a:r>
            <a:r>
              <a:rPr lang="en"/>
              <a:t> options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2811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Combat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Turn based against AI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Turn order based on speed stat of character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Control a party of characters that fight enemies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Party members have advantages in specific stats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Success in combat is dependent on stats and some chance calculations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Difficulty of combat scales with the type of enemies and the stats that the enemies have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00" y="1624450"/>
            <a:ext cx="3123525" cy="31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8700" y="46605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Conversation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Impacts story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Choice/illusion of choice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Characters </a:t>
            </a:r>
            <a:r>
              <a:rPr lang="en"/>
              <a:t>remember</a:t>
            </a:r>
            <a:r>
              <a:rPr lang="en"/>
              <a:t> interactions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Factions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2303175"/>
            <a:ext cx="3754525" cy="27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Ship: SSV Icarus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Small </a:t>
            </a:r>
            <a:r>
              <a:rPr lang="en"/>
              <a:t>freelance</a:t>
            </a:r>
            <a:r>
              <a:rPr lang="en"/>
              <a:t> cargo </a:t>
            </a:r>
            <a:r>
              <a:rPr lang="en"/>
              <a:t>frigate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Bad Guys:Opposing faction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Blue Suns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Red Moons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Good Guys: Freelance Mercenaries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Main </a:t>
            </a:r>
            <a:r>
              <a:rPr lang="en"/>
              <a:t>Character</a:t>
            </a:r>
            <a:r>
              <a:rPr lang="en"/>
              <a:t>: Human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Elysian Sniper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Android Melee Fighter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Planet: Helios V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Earth like planet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Outer planet no central authority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Small colony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950" y="1523150"/>
            <a:ext cx="2955126" cy="295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Narrative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Crew is on a job to Helios when their ship breaks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Now they are </a:t>
            </a:r>
            <a:r>
              <a:rPr lang="en"/>
              <a:t>trying</a:t>
            </a:r>
            <a:r>
              <a:rPr lang="en"/>
              <a:t> to fix their ship and close the job while dealing with the 2 factions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075" y="1888550"/>
            <a:ext cx="2603924" cy="260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2D </a:t>
            </a:r>
            <a:r>
              <a:rPr lang="en"/>
              <a:t>Top Down</a:t>
            </a:r>
            <a:r>
              <a:rPr lang="en"/>
              <a:t> sprites. Low definition in overworld higher in fights/ talking to characters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Walking animations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Attack animations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Follows a bright, retro art style that uses a lot of bright colors and contrast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Characters and locations grounded in reality but strange enough to be interesting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 title="2020-01-22 22-17-46_Tri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13375"/>
            <a:ext cx="4308650" cy="3330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and Sounds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Ambient Sci-Fi music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 Man’s Sky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Mass Effect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Classic Sci-Fi noises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Star Wars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Blaster: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Teleport</a:t>
            </a:r>
            <a:r>
              <a:rPr lang="en"/>
              <a:t>:</a:t>
            </a:r>
            <a:endParaRPr/>
          </a:p>
        </p:txBody>
      </p:sp>
      <p:pic>
        <p:nvPicPr>
          <p:cNvPr id="114" name="Google Shape;114;p20" title="blaster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1600" y="3009825"/>
            <a:ext cx="342625" cy="34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 title="37574__cosmicd__slowblip.wav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1600" y="3437775"/>
            <a:ext cx="342625" cy="34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275" y="1347100"/>
            <a:ext cx="2967400" cy="295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Competitive Analysis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 Fantasy (combat)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Mass Effect (narrative/conversation)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3800" y="1291025"/>
            <a:ext cx="3251334" cy="182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3400" y="3228025"/>
            <a:ext cx="3252124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