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562DE-4EB6-474E-82D7-9C5F86BC62F3}" v="30" dt="2020-09-16T00:28:53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Dario" userId="efc1a820-b1c8-48db-bc8a-4db33a73f027" providerId="ADAL" clId="{9A7562DE-4EB6-474E-82D7-9C5F86BC62F3}"/>
    <pc:docChg chg="undo redo custSel mod addSld delSld modSld sldOrd addMainMaster delMainMaster">
      <pc:chgData name="Ivan Dario" userId="efc1a820-b1c8-48db-bc8a-4db33a73f027" providerId="ADAL" clId="{9A7562DE-4EB6-474E-82D7-9C5F86BC62F3}" dt="2020-09-16T00:28:47.742" v="1111" actId="26606"/>
      <pc:docMkLst>
        <pc:docMk/>
      </pc:docMkLst>
      <pc:sldChg chg="addSp delSp modSp new mod setBg modClrScheme setClrOvrMap chgLayout">
        <pc:chgData name="Ivan Dario" userId="efc1a820-b1c8-48db-bc8a-4db33a73f027" providerId="ADAL" clId="{9A7562DE-4EB6-474E-82D7-9C5F86BC62F3}" dt="2020-09-16T00:28:47.742" v="1111" actId="26606"/>
        <pc:sldMkLst>
          <pc:docMk/>
          <pc:sldMk cId="1592811602" sldId="256"/>
        </pc:sldMkLst>
        <pc:spChg chg="mod">
          <ac:chgData name="Ivan Dario" userId="efc1a820-b1c8-48db-bc8a-4db33a73f027" providerId="ADAL" clId="{9A7562DE-4EB6-474E-82D7-9C5F86BC62F3}" dt="2020-09-16T00:28:47.742" v="1111" actId="26606"/>
          <ac:spMkLst>
            <pc:docMk/>
            <pc:sldMk cId="1592811602" sldId="256"/>
            <ac:spMk id="2" creationId="{FFA62C62-7668-4F4E-AA49-71B87468F758}"/>
          </ac:spMkLst>
        </pc:spChg>
        <pc:spChg chg="mod">
          <ac:chgData name="Ivan Dario" userId="efc1a820-b1c8-48db-bc8a-4db33a73f027" providerId="ADAL" clId="{9A7562DE-4EB6-474E-82D7-9C5F86BC62F3}" dt="2020-09-16T00:28:47.742" v="1111" actId="26606"/>
          <ac:spMkLst>
            <pc:docMk/>
            <pc:sldMk cId="1592811602" sldId="256"/>
            <ac:spMk id="3" creationId="{E4D16B57-A95B-4823-B679-614AB8949961}"/>
          </ac:spMkLst>
        </pc:spChg>
        <pc:spChg chg="add del">
          <ac:chgData name="Ivan Dario" userId="efc1a820-b1c8-48db-bc8a-4db33a73f027" providerId="ADAL" clId="{9A7562DE-4EB6-474E-82D7-9C5F86BC62F3}" dt="2020-09-15T23:45:42.698" v="159" actId="26606"/>
          <ac:spMkLst>
            <pc:docMk/>
            <pc:sldMk cId="1592811602" sldId="256"/>
            <ac:spMk id="9" creationId="{E91DC736-0EF8-4F87-9146-EBF1D2EE4D3D}"/>
          </ac:spMkLst>
        </pc:spChg>
        <pc:spChg chg="add del">
          <ac:chgData name="Ivan Dario" userId="efc1a820-b1c8-48db-bc8a-4db33a73f027" providerId="ADAL" clId="{9A7562DE-4EB6-474E-82D7-9C5F86BC62F3}" dt="2020-09-15T23:45:42.698" v="159" actId="26606"/>
          <ac:spMkLst>
            <pc:docMk/>
            <pc:sldMk cId="1592811602" sldId="256"/>
            <ac:spMk id="11" creationId="{097CD68E-23E3-4007-8847-CD0944C4F7BE}"/>
          </ac:spMkLst>
        </pc:spChg>
        <pc:spChg chg="add del">
          <ac:chgData name="Ivan Dario" userId="efc1a820-b1c8-48db-bc8a-4db33a73f027" providerId="ADAL" clId="{9A7562DE-4EB6-474E-82D7-9C5F86BC62F3}" dt="2020-09-15T23:45:42.698" v="159" actId="26606"/>
          <ac:spMkLst>
            <pc:docMk/>
            <pc:sldMk cId="1592811602" sldId="256"/>
            <ac:spMk id="13" creationId="{AF2F604E-43BE-4DC3-B983-E071523364F8}"/>
          </ac:spMkLst>
        </pc:spChg>
        <pc:spChg chg="add del">
          <ac:chgData name="Ivan Dario" userId="efc1a820-b1c8-48db-bc8a-4db33a73f027" providerId="ADAL" clId="{9A7562DE-4EB6-474E-82D7-9C5F86BC62F3}" dt="2020-09-15T23:45:42.698" v="159" actId="26606"/>
          <ac:spMkLst>
            <pc:docMk/>
            <pc:sldMk cId="1592811602" sldId="256"/>
            <ac:spMk id="15" creationId="{08C9B587-E65E-4B52-B37C-ABEBB6E87928}"/>
          </ac:spMkLst>
        </pc:spChg>
        <pc:spChg chg="add del">
          <ac:chgData name="Ivan Dario" userId="efc1a820-b1c8-48db-bc8a-4db33a73f027" providerId="ADAL" clId="{9A7562DE-4EB6-474E-82D7-9C5F86BC62F3}" dt="2020-09-15T23:45:44.347" v="161" actId="26606"/>
          <ac:spMkLst>
            <pc:docMk/>
            <pc:sldMk cId="1592811602" sldId="256"/>
            <ac:spMk id="17" creationId="{EBDD1931-9E86-4402-9A68-33A2D9EFB198}"/>
          </ac:spMkLst>
        </pc:spChg>
        <pc:spChg chg="add del">
          <ac:chgData name="Ivan Dario" userId="efc1a820-b1c8-48db-bc8a-4db33a73f027" providerId="ADAL" clId="{9A7562DE-4EB6-474E-82D7-9C5F86BC62F3}" dt="2020-09-15T23:45:44.347" v="161" actId="26606"/>
          <ac:spMkLst>
            <pc:docMk/>
            <pc:sldMk cId="1592811602" sldId="256"/>
            <ac:spMk id="18" creationId="{F13C74B1-5B17-4795-BED0-7140497B445A}"/>
          </ac:spMkLst>
        </pc:spChg>
        <pc:spChg chg="add del">
          <ac:chgData name="Ivan Dario" userId="efc1a820-b1c8-48db-bc8a-4db33a73f027" providerId="ADAL" clId="{9A7562DE-4EB6-474E-82D7-9C5F86BC62F3}" dt="2020-09-15T23:45:44.347" v="161" actId="26606"/>
          <ac:spMkLst>
            <pc:docMk/>
            <pc:sldMk cId="1592811602" sldId="256"/>
            <ac:spMk id="19" creationId="{3FCFB1DE-0B7E-48CC-BA90-B2AB0889F9D6}"/>
          </ac:spMkLst>
        </pc:spChg>
        <pc:spChg chg="add del">
          <ac:chgData name="Ivan Dario" userId="efc1a820-b1c8-48db-bc8a-4db33a73f027" providerId="ADAL" clId="{9A7562DE-4EB6-474E-82D7-9C5F86BC62F3}" dt="2020-09-15T23:45:51.823" v="163" actId="26606"/>
          <ac:spMkLst>
            <pc:docMk/>
            <pc:sldMk cId="1592811602" sldId="256"/>
            <ac:spMk id="23" creationId="{4063B759-00FC-46D1-9898-8E8625268FAF}"/>
          </ac:spMkLst>
        </pc:spChg>
        <pc:spChg chg="add del">
          <ac:chgData name="Ivan Dario" userId="efc1a820-b1c8-48db-bc8a-4db33a73f027" providerId="ADAL" clId="{9A7562DE-4EB6-474E-82D7-9C5F86BC62F3}" dt="2020-09-15T23:45:51.823" v="163" actId="26606"/>
          <ac:spMkLst>
            <pc:docMk/>
            <pc:sldMk cId="1592811602" sldId="256"/>
            <ac:spMk id="24" creationId="{D5B012D8-7F27-4758-9AC6-C889B154BD73}"/>
          </ac:spMkLst>
        </pc:spChg>
        <pc:spChg chg="add del">
          <ac:chgData name="Ivan Dario" userId="efc1a820-b1c8-48db-bc8a-4db33a73f027" providerId="ADAL" clId="{9A7562DE-4EB6-474E-82D7-9C5F86BC62F3}" dt="2020-09-15T23:45:57.409" v="165" actId="26606"/>
          <ac:spMkLst>
            <pc:docMk/>
            <pc:sldMk cId="1592811602" sldId="256"/>
            <ac:spMk id="26" creationId="{13B7BB51-92B8-4089-8DAB-1202A4D1C6A3}"/>
          </ac:spMkLst>
        </pc:spChg>
        <pc:spChg chg="add del">
          <ac:chgData name="Ivan Dario" userId="efc1a820-b1c8-48db-bc8a-4db33a73f027" providerId="ADAL" clId="{9A7562DE-4EB6-474E-82D7-9C5F86BC62F3}" dt="2020-09-15T23:45:57.409" v="165" actId="26606"/>
          <ac:spMkLst>
            <pc:docMk/>
            <pc:sldMk cId="1592811602" sldId="256"/>
            <ac:spMk id="27" creationId="{0C777BBD-C42C-46C6-8D2D-BD2F9613D6F4}"/>
          </ac:spMkLst>
        </pc:spChg>
        <pc:spChg chg="add del">
          <ac:chgData name="Ivan Dario" userId="efc1a820-b1c8-48db-bc8a-4db33a73f027" providerId="ADAL" clId="{9A7562DE-4EB6-474E-82D7-9C5F86BC62F3}" dt="2020-09-15T23:45:57.409" v="165" actId="26606"/>
          <ac:spMkLst>
            <pc:docMk/>
            <pc:sldMk cId="1592811602" sldId="256"/>
            <ac:spMk id="29" creationId="{721F817A-BF7E-440D-B296-66D86EDB067C}"/>
          </ac:spMkLst>
        </pc:spChg>
        <pc:spChg chg="add del">
          <ac:chgData name="Ivan Dario" userId="efc1a820-b1c8-48db-bc8a-4db33a73f027" providerId="ADAL" clId="{9A7562DE-4EB6-474E-82D7-9C5F86BC62F3}" dt="2020-09-15T23:46:00.138" v="168" actId="26606"/>
          <ac:spMkLst>
            <pc:docMk/>
            <pc:sldMk cId="1592811602" sldId="256"/>
            <ac:spMk id="31" creationId="{E2CFBC99-FB8F-41F7-A81D-A5288D688D79}"/>
          </ac:spMkLst>
        </pc:spChg>
        <pc:spChg chg="add del">
          <ac:chgData name="Ivan Dario" userId="efc1a820-b1c8-48db-bc8a-4db33a73f027" providerId="ADAL" clId="{9A7562DE-4EB6-474E-82D7-9C5F86BC62F3}" dt="2020-09-15T23:46:00.138" v="168" actId="26606"/>
          <ac:spMkLst>
            <pc:docMk/>
            <pc:sldMk cId="1592811602" sldId="256"/>
            <ac:spMk id="33" creationId="{1EF86BFA-9133-4F6B-98BE-1CBB87EB62F5}"/>
          </ac:spMkLst>
        </pc:spChg>
        <pc:spChg chg="add del">
          <ac:chgData name="Ivan Dario" userId="efc1a820-b1c8-48db-bc8a-4db33a73f027" providerId="ADAL" clId="{9A7562DE-4EB6-474E-82D7-9C5F86BC62F3}" dt="2020-09-16T00:27:59.746" v="1097" actId="26606"/>
          <ac:spMkLst>
            <pc:docMk/>
            <pc:sldMk cId="1592811602" sldId="256"/>
            <ac:spMk id="35" creationId="{6CCA5F87-1D1E-45CB-8D83-FC7EEFAD9935}"/>
          </ac:spMkLst>
        </pc:spChg>
        <pc:spChg chg="add del">
          <ac:chgData name="Ivan Dario" userId="efc1a820-b1c8-48db-bc8a-4db33a73f027" providerId="ADAL" clId="{9A7562DE-4EB6-474E-82D7-9C5F86BC62F3}" dt="2020-09-16T00:27:59.746" v="1097" actId="26606"/>
          <ac:spMkLst>
            <pc:docMk/>
            <pc:sldMk cId="1592811602" sldId="256"/>
            <ac:spMk id="37" creationId="{7CCFC2C6-6238-4A2F-93DE-2ADF74AF635E}"/>
          </ac:spMkLst>
        </pc:spChg>
        <pc:spChg chg="add del">
          <ac:chgData name="Ivan Dario" userId="efc1a820-b1c8-48db-bc8a-4db33a73f027" providerId="ADAL" clId="{9A7562DE-4EB6-474E-82D7-9C5F86BC62F3}" dt="2020-09-16T00:27:59.746" v="1097" actId="26606"/>
          <ac:spMkLst>
            <pc:docMk/>
            <pc:sldMk cId="1592811602" sldId="256"/>
            <ac:spMk id="38" creationId="{AF2F604E-43BE-4DC3-B983-E071523364F8}"/>
          </ac:spMkLst>
        </pc:spChg>
        <pc:spChg chg="add del">
          <ac:chgData name="Ivan Dario" userId="efc1a820-b1c8-48db-bc8a-4db33a73f027" providerId="ADAL" clId="{9A7562DE-4EB6-474E-82D7-9C5F86BC62F3}" dt="2020-09-16T00:27:59.746" v="1097" actId="26606"/>
          <ac:spMkLst>
            <pc:docMk/>
            <pc:sldMk cId="1592811602" sldId="256"/>
            <ac:spMk id="39" creationId="{08C9B587-E65E-4B52-B37C-ABEBB6E87928}"/>
          </ac:spMkLst>
        </pc:spChg>
        <pc:spChg chg="add del">
          <ac:chgData name="Ivan Dario" userId="efc1a820-b1c8-48db-bc8a-4db33a73f027" providerId="ADAL" clId="{9A7562DE-4EB6-474E-82D7-9C5F86BC62F3}" dt="2020-09-16T00:28:47.742" v="1111" actId="26606"/>
          <ac:spMkLst>
            <pc:docMk/>
            <pc:sldMk cId="1592811602" sldId="256"/>
            <ac:spMk id="44" creationId="{2D6FBB9D-1CAA-4D05-AB33-BABDFE17B843}"/>
          </ac:spMkLst>
        </pc:spChg>
        <pc:spChg chg="add del">
          <ac:chgData name="Ivan Dario" userId="efc1a820-b1c8-48db-bc8a-4db33a73f027" providerId="ADAL" clId="{9A7562DE-4EB6-474E-82D7-9C5F86BC62F3}" dt="2020-09-16T00:28:47.742" v="1111" actId="26606"/>
          <ac:spMkLst>
            <pc:docMk/>
            <pc:sldMk cId="1592811602" sldId="256"/>
            <ac:spMk id="46" creationId="{04727B71-B4B6-4823-80A1-68C40B475118}"/>
          </ac:spMkLst>
        </pc:spChg>
        <pc:spChg chg="add del">
          <ac:chgData name="Ivan Dario" userId="efc1a820-b1c8-48db-bc8a-4db33a73f027" providerId="ADAL" clId="{9A7562DE-4EB6-474E-82D7-9C5F86BC62F3}" dt="2020-09-16T00:28:47.742" v="1111" actId="26606"/>
          <ac:spMkLst>
            <pc:docMk/>
            <pc:sldMk cId="1592811602" sldId="256"/>
            <ac:spMk id="48" creationId="{79A6DB05-9FB5-4B07-8675-74C23D4FD89D}"/>
          </ac:spMkLst>
        </pc:spChg>
        <pc:spChg chg="add del">
          <ac:chgData name="Ivan Dario" userId="efc1a820-b1c8-48db-bc8a-4db33a73f027" providerId="ADAL" clId="{9A7562DE-4EB6-474E-82D7-9C5F86BC62F3}" dt="2020-09-16T00:28:47.742" v="1111" actId="26606"/>
          <ac:spMkLst>
            <pc:docMk/>
            <pc:sldMk cId="1592811602" sldId="256"/>
            <ac:spMk id="50" creationId="{7C432AFE-B3D2-4BFF-BF8F-96C27AFF1AC7}"/>
          </ac:spMkLst>
        </pc:spChg>
        <pc:spChg chg="add del">
          <ac:chgData name="Ivan Dario" userId="efc1a820-b1c8-48db-bc8a-4db33a73f027" providerId="ADAL" clId="{9A7562DE-4EB6-474E-82D7-9C5F86BC62F3}" dt="2020-09-16T00:28:47.742" v="1111" actId="26606"/>
          <ac:spMkLst>
            <pc:docMk/>
            <pc:sldMk cId="1592811602" sldId="256"/>
            <ac:spMk id="52" creationId="{AF2F604E-43BE-4DC3-B983-E071523364F8}"/>
          </ac:spMkLst>
        </pc:spChg>
        <pc:spChg chg="add del">
          <ac:chgData name="Ivan Dario" userId="efc1a820-b1c8-48db-bc8a-4db33a73f027" providerId="ADAL" clId="{9A7562DE-4EB6-474E-82D7-9C5F86BC62F3}" dt="2020-09-16T00:28:47.742" v="1111" actId="26606"/>
          <ac:spMkLst>
            <pc:docMk/>
            <pc:sldMk cId="1592811602" sldId="256"/>
            <ac:spMk id="54" creationId="{08C9B587-E65E-4B52-B37C-ABEBB6E87928}"/>
          </ac:spMkLst>
        </pc:spChg>
        <pc:spChg chg="add del">
          <ac:chgData name="Ivan Dario" userId="efc1a820-b1c8-48db-bc8a-4db33a73f027" providerId="ADAL" clId="{9A7562DE-4EB6-474E-82D7-9C5F86BC62F3}" dt="2020-09-16T00:28:25.963" v="1099" actId="26606"/>
          <ac:spMkLst>
            <pc:docMk/>
            <pc:sldMk cId="1592811602" sldId="256"/>
            <ac:spMk id="59" creationId="{2D6FBB9D-1CAA-4D05-AB33-BABDFE17B843}"/>
          </ac:spMkLst>
        </pc:spChg>
        <pc:spChg chg="add del">
          <ac:chgData name="Ivan Dario" userId="efc1a820-b1c8-48db-bc8a-4db33a73f027" providerId="ADAL" clId="{9A7562DE-4EB6-474E-82D7-9C5F86BC62F3}" dt="2020-09-16T00:28:25.963" v="1099" actId="26606"/>
          <ac:spMkLst>
            <pc:docMk/>
            <pc:sldMk cId="1592811602" sldId="256"/>
            <ac:spMk id="61" creationId="{04727B71-B4B6-4823-80A1-68C40B475118}"/>
          </ac:spMkLst>
        </pc:spChg>
        <pc:spChg chg="add del">
          <ac:chgData name="Ivan Dario" userId="efc1a820-b1c8-48db-bc8a-4db33a73f027" providerId="ADAL" clId="{9A7562DE-4EB6-474E-82D7-9C5F86BC62F3}" dt="2020-09-16T00:28:25.963" v="1099" actId="26606"/>
          <ac:spMkLst>
            <pc:docMk/>
            <pc:sldMk cId="1592811602" sldId="256"/>
            <ac:spMk id="63" creationId="{79A6DB05-9FB5-4B07-8675-74C23D4FD89D}"/>
          </ac:spMkLst>
        </pc:spChg>
        <pc:spChg chg="add del">
          <ac:chgData name="Ivan Dario" userId="efc1a820-b1c8-48db-bc8a-4db33a73f027" providerId="ADAL" clId="{9A7562DE-4EB6-474E-82D7-9C5F86BC62F3}" dt="2020-09-16T00:28:25.963" v="1099" actId="26606"/>
          <ac:spMkLst>
            <pc:docMk/>
            <pc:sldMk cId="1592811602" sldId="256"/>
            <ac:spMk id="65" creationId="{8380AD67-C5CA-4918-B4BB-C359BB03EEDD}"/>
          </ac:spMkLst>
        </pc:spChg>
        <pc:spChg chg="add del">
          <ac:chgData name="Ivan Dario" userId="efc1a820-b1c8-48db-bc8a-4db33a73f027" providerId="ADAL" clId="{9A7562DE-4EB6-474E-82D7-9C5F86BC62F3}" dt="2020-09-16T00:28:25.963" v="1099" actId="26606"/>
          <ac:spMkLst>
            <pc:docMk/>
            <pc:sldMk cId="1592811602" sldId="256"/>
            <ac:spMk id="67" creationId="{EABAD4DA-87BA-4F70-9EF0-45C6BCF17823}"/>
          </ac:spMkLst>
        </pc:spChg>
        <pc:spChg chg="add del">
          <ac:chgData name="Ivan Dario" userId="efc1a820-b1c8-48db-bc8a-4db33a73f027" providerId="ADAL" clId="{9A7562DE-4EB6-474E-82D7-9C5F86BC62F3}" dt="2020-09-16T00:28:25.963" v="1099" actId="26606"/>
          <ac:spMkLst>
            <pc:docMk/>
            <pc:sldMk cId="1592811602" sldId="256"/>
            <ac:spMk id="69" creationId="{915128D9-2797-47FA-B6FE-EC24E6B8437A}"/>
          </ac:spMkLst>
        </pc:spChg>
        <pc:spChg chg="add del">
          <ac:chgData name="Ivan Dario" userId="efc1a820-b1c8-48db-bc8a-4db33a73f027" providerId="ADAL" clId="{9A7562DE-4EB6-474E-82D7-9C5F86BC62F3}" dt="2020-09-16T00:28:35.604" v="1101" actId="26606"/>
          <ac:spMkLst>
            <pc:docMk/>
            <pc:sldMk cId="1592811602" sldId="256"/>
            <ac:spMk id="71" creationId="{E91DC736-0EF8-4F87-9146-EBF1D2EE4D3D}"/>
          </ac:spMkLst>
        </pc:spChg>
        <pc:spChg chg="add del">
          <ac:chgData name="Ivan Dario" userId="efc1a820-b1c8-48db-bc8a-4db33a73f027" providerId="ADAL" clId="{9A7562DE-4EB6-474E-82D7-9C5F86BC62F3}" dt="2020-09-16T00:28:35.604" v="1101" actId="26606"/>
          <ac:spMkLst>
            <pc:docMk/>
            <pc:sldMk cId="1592811602" sldId="256"/>
            <ac:spMk id="72" creationId="{097CD68E-23E3-4007-8847-CD0944C4F7BE}"/>
          </ac:spMkLst>
        </pc:spChg>
        <pc:spChg chg="add del">
          <ac:chgData name="Ivan Dario" userId="efc1a820-b1c8-48db-bc8a-4db33a73f027" providerId="ADAL" clId="{9A7562DE-4EB6-474E-82D7-9C5F86BC62F3}" dt="2020-09-16T00:28:35.604" v="1101" actId="26606"/>
          <ac:spMkLst>
            <pc:docMk/>
            <pc:sldMk cId="1592811602" sldId="256"/>
            <ac:spMk id="73" creationId="{AF2F604E-43BE-4DC3-B983-E071523364F8}"/>
          </ac:spMkLst>
        </pc:spChg>
        <pc:spChg chg="add del">
          <ac:chgData name="Ivan Dario" userId="efc1a820-b1c8-48db-bc8a-4db33a73f027" providerId="ADAL" clId="{9A7562DE-4EB6-474E-82D7-9C5F86BC62F3}" dt="2020-09-16T00:28:35.604" v="1101" actId="26606"/>
          <ac:spMkLst>
            <pc:docMk/>
            <pc:sldMk cId="1592811602" sldId="256"/>
            <ac:spMk id="74" creationId="{08C9B587-E65E-4B52-B37C-ABEBB6E87928}"/>
          </ac:spMkLst>
        </pc:spChg>
        <pc:spChg chg="add del">
          <ac:chgData name="Ivan Dario" userId="efc1a820-b1c8-48db-bc8a-4db33a73f027" providerId="ADAL" clId="{9A7562DE-4EB6-474E-82D7-9C5F86BC62F3}" dt="2020-09-16T00:28:42.671" v="1103" actId="26606"/>
          <ac:spMkLst>
            <pc:docMk/>
            <pc:sldMk cId="1592811602" sldId="256"/>
            <ac:spMk id="76" creationId="{5DCB5928-DC7D-4612-9922-441966E15627}"/>
          </ac:spMkLst>
        </pc:spChg>
        <pc:spChg chg="add del">
          <ac:chgData name="Ivan Dario" userId="efc1a820-b1c8-48db-bc8a-4db33a73f027" providerId="ADAL" clId="{9A7562DE-4EB6-474E-82D7-9C5F86BC62F3}" dt="2020-09-16T00:28:42.671" v="1103" actId="26606"/>
          <ac:spMkLst>
            <pc:docMk/>
            <pc:sldMk cId="1592811602" sldId="256"/>
            <ac:spMk id="77" creationId="{682C1161-1736-45EC-99B7-33F3CAE9D517}"/>
          </ac:spMkLst>
        </pc:spChg>
        <pc:spChg chg="add del">
          <ac:chgData name="Ivan Dario" userId="efc1a820-b1c8-48db-bc8a-4db33a73f027" providerId="ADAL" clId="{9A7562DE-4EB6-474E-82D7-9C5F86BC62F3}" dt="2020-09-16T00:28:42.671" v="1103" actId="26606"/>
          <ac:spMkLst>
            <pc:docMk/>
            <pc:sldMk cId="1592811602" sldId="256"/>
            <ac:spMk id="78" creationId="{84D4DDB8-B68F-45B0-9F62-C4279996F672}"/>
          </ac:spMkLst>
        </pc:spChg>
        <pc:spChg chg="add del">
          <ac:chgData name="Ivan Dario" userId="efc1a820-b1c8-48db-bc8a-4db33a73f027" providerId="ADAL" clId="{9A7562DE-4EB6-474E-82D7-9C5F86BC62F3}" dt="2020-09-16T00:28:42.671" v="1103" actId="26606"/>
          <ac:spMkLst>
            <pc:docMk/>
            <pc:sldMk cId="1592811602" sldId="256"/>
            <ac:spMk id="79" creationId="{AF2F604E-43BE-4DC3-B983-E071523364F8}"/>
          </ac:spMkLst>
        </pc:spChg>
        <pc:spChg chg="add del">
          <ac:chgData name="Ivan Dario" userId="efc1a820-b1c8-48db-bc8a-4db33a73f027" providerId="ADAL" clId="{9A7562DE-4EB6-474E-82D7-9C5F86BC62F3}" dt="2020-09-16T00:28:42.671" v="1103" actId="26606"/>
          <ac:spMkLst>
            <pc:docMk/>
            <pc:sldMk cId="1592811602" sldId="256"/>
            <ac:spMk id="80" creationId="{08C9B587-E65E-4B52-B37C-ABEBB6E87928}"/>
          </ac:spMkLst>
        </pc:spChg>
        <pc:spChg chg="add del">
          <ac:chgData name="Ivan Dario" userId="efc1a820-b1c8-48db-bc8a-4db33a73f027" providerId="ADAL" clId="{9A7562DE-4EB6-474E-82D7-9C5F86BC62F3}" dt="2020-09-16T00:28:43.727" v="1106" actId="26606"/>
          <ac:spMkLst>
            <pc:docMk/>
            <pc:sldMk cId="1592811602" sldId="256"/>
            <ac:spMk id="82" creationId="{C1A1C5D3-C053-4EE9-BE1A-419B6E27CCAE}"/>
          </ac:spMkLst>
        </pc:spChg>
        <pc:spChg chg="add del">
          <ac:chgData name="Ivan Dario" userId="efc1a820-b1c8-48db-bc8a-4db33a73f027" providerId="ADAL" clId="{9A7562DE-4EB6-474E-82D7-9C5F86BC62F3}" dt="2020-09-16T00:28:43.727" v="1106" actId="26606"/>
          <ac:spMkLst>
            <pc:docMk/>
            <pc:sldMk cId="1592811602" sldId="256"/>
            <ac:spMk id="83" creationId="{A3473CF9-37EB-43E7-89EF-D2D1C53D1DAC}"/>
          </ac:spMkLst>
        </pc:spChg>
        <pc:spChg chg="add del">
          <ac:chgData name="Ivan Dario" userId="efc1a820-b1c8-48db-bc8a-4db33a73f027" providerId="ADAL" clId="{9A7562DE-4EB6-474E-82D7-9C5F86BC62F3}" dt="2020-09-16T00:28:43.727" v="1106" actId="26606"/>
          <ac:spMkLst>
            <pc:docMk/>
            <pc:sldMk cId="1592811602" sldId="256"/>
            <ac:spMk id="84" creationId="{586B4EF9-43BA-4655-A6FF-1D8E21574C95}"/>
          </ac:spMkLst>
        </pc:spChg>
        <pc:spChg chg="add del">
          <ac:chgData name="Ivan Dario" userId="efc1a820-b1c8-48db-bc8a-4db33a73f027" providerId="ADAL" clId="{9A7562DE-4EB6-474E-82D7-9C5F86BC62F3}" dt="2020-09-16T00:28:44.849" v="1108" actId="26606"/>
          <ac:spMkLst>
            <pc:docMk/>
            <pc:sldMk cId="1592811602" sldId="256"/>
            <ac:spMk id="86" creationId="{2D6FBB9D-1CAA-4D05-AB33-BABDFE17B843}"/>
          </ac:spMkLst>
        </pc:spChg>
        <pc:spChg chg="add del">
          <ac:chgData name="Ivan Dario" userId="efc1a820-b1c8-48db-bc8a-4db33a73f027" providerId="ADAL" clId="{9A7562DE-4EB6-474E-82D7-9C5F86BC62F3}" dt="2020-09-16T00:28:44.849" v="1108" actId="26606"/>
          <ac:spMkLst>
            <pc:docMk/>
            <pc:sldMk cId="1592811602" sldId="256"/>
            <ac:spMk id="87" creationId="{04727B71-B4B6-4823-80A1-68C40B475118}"/>
          </ac:spMkLst>
        </pc:spChg>
        <pc:spChg chg="add del">
          <ac:chgData name="Ivan Dario" userId="efc1a820-b1c8-48db-bc8a-4db33a73f027" providerId="ADAL" clId="{9A7562DE-4EB6-474E-82D7-9C5F86BC62F3}" dt="2020-09-16T00:28:44.849" v="1108" actId="26606"/>
          <ac:spMkLst>
            <pc:docMk/>
            <pc:sldMk cId="1592811602" sldId="256"/>
            <ac:spMk id="88" creationId="{79A6DB05-9FB5-4B07-8675-74C23D4FD89D}"/>
          </ac:spMkLst>
        </pc:spChg>
        <pc:spChg chg="add del">
          <ac:chgData name="Ivan Dario" userId="efc1a820-b1c8-48db-bc8a-4db33a73f027" providerId="ADAL" clId="{9A7562DE-4EB6-474E-82D7-9C5F86BC62F3}" dt="2020-09-16T00:28:44.849" v="1108" actId="26606"/>
          <ac:spMkLst>
            <pc:docMk/>
            <pc:sldMk cId="1592811602" sldId="256"/>
            <ac:spMk id="89" creationId="{D1A4588A-55D5-49B8-BE41-54ACDCFF2C17}"/>
          </ac:spMkLst>
        </pc:spChg>
        <pc:spChg chg="add del">
          <ac:chgData name="Ivan Dario" userId="efc1a820-b1c8-48db-bc8a-4db33a73f027" providerId="ADAL" clId="{9A7562DE-4EB6-474E-82D7-9C5F86BC62F3}" dt="2020-09-16T00:28:44.849" v="1108" actId="26606"/>
          <ac:spMkLst>
            <pc:docMk/>
            <pc:sldMk cId="1592811602" sldId="256"/>
            <ac:spMk id="90" creationId="{F97E7EA2-EDCD-47E9-81BC-415C606D1B58}"/>
          </ac:spMkLst>
        </pc:spChg>
        <pc:spChg chg="add del">
          <ac:chgData name="Ivan Dario" userId="efc1a820-b1c8-48db-bc8a-4db33a73f027" providerId="ADAL" clId="{9A7562DE-4EB6-474E-82D7-9C5F86BC62F3}" dt="2020-09-16T00:28:47.709" v="1110" actId="26606"/>
          <ac:spMkLst>
            <pc:docMk/>
            <pc:sldMk cId="1592811602" sldId="256"/>
            <ac:spMk id="92" creationId="{2D6FBB9D-1CAA-4D05-AB33-BABDFE17B843}"/>
          </ac:spMkLst>
        </pc:spChg>
        <pc:spChg chg="add del">
          <ac:chgData name="Ivan Dario" userId="efc1a820-b1c8-48db-bc8a-4db33a73f027" providerId="ADAL" clId="{9A7562DE-4EB6-474E-82D7-9C5F86BC62F3}" dt="2020-09-16T00:28:47.709" v="1110" actId="26606"/>
          <ac:spMkLst>
            <pc:docMk/>
            <pc:sldMk cId="1592811602" sldId="256"/>
            <ac:spMk id="93" creationId="{04727B71-B4B6-4823-80A1-68C40B475118}"/>
          </ac:spMkLst>
        </pc:spChg>
        <pc:spChg chg="add del">
          <ac:chgData name="Ivan Dario" userId="efc1a820-b1c8-48db-bc8a-4db33a73f027" providerId="ADAL" clId="{9A7562DE-4EB6-474E-82D7-9C5F86BC62F3}" dt="2020-09-16T00:28:47.709" v="1110" actId="26606"/>
          <ac:spMkLst>
            <pc:docMk/>
            <pc:sldMk cId="1592811602" sldId="256"/>
            <ac:spMk id="94" creationId="{79A6DB05-9FB5-4B07-8675-74C23D4FD89D}"/>
          </ac:spMkLst>
        </pc:spChg>
        <pc:spChg chg="add del">
          <ac:chgData name="Ivan Dario" userId="efc1a820-b1c8-48db-bc8a-4db33a73f027" providerId="ADAL" clId="{9A7562DE-4EB6-474E-82D7-9C5F86BC62F3}" dt="2020-09-16T00:28:47.709" v="1110" actId="26606"/>
          <ac:spMkLst>
            <pc:docMk/>
            <pc:sldMk cId="1592811602" sldId="256"/>
            <ac:spMk id="95" creationId="{2C9A9DA9-7DC8-488B-A882-123947B0F3D9}"/>
          </ac:spMkLst>
        </pc:spChg>
        <pc:spChg chg="add del">
          <ac:chgData name="Ivan Dario" userId="efc1a820-b1c8-48db-bc8a-4db33a73f027" providerId="ADAL" clId="{9A7562DE-4EB6-474E-82D7-9C5F86BC62F3}" dt="2020-09-16T00:28:47.709" v="1110" actId="26606"/>
          <ac:spMkLst>
            <pc:docMk/>
            <pc:sldMk cId="1592811602" sldId="256"/>
            <ac:spMk id="96" creationId="{57F6BDD4-E066-4008-8011-6CC31AEB4556}"/>
          </ac:spMkLst>
        </pc:spChg>
        <pc:spChg chg="add del">
          <ac:chgData name="Ivan Dario" userId="efc1a820-b1c8-48db-bc8a-4db33a73f027" providerId="ADAL" clId="{9A7562DE-4EB6-474E-82D7-9C5F86BC62F3}" dt="2020-09-16T00:28:47.709" v="1110" actId="26606"/>
          <ac:spMkLst>
            <pc:docMk/>
            <pc:sldMk cId="1592811602" sldId="256"/>
            <ac:spMk id="97" creationId="{2711A8FB-68FC-45FC-B01E-38F809E2D439}"/>
          </ac:spMkLst>
        </pc:spChg>
        <pc:spChg chg="add del">
          <ac:chgData name="Ivan Dario" userId="efc1a820-b1c8-48db-bc8a-4db33a73f027" providerId="ADAL" clId="{9A7562DE-4EB6-474E-82D7-9C5F86BC62F3}" dt="2020-09-16T00:28:47.709" v="1110" actId="26606"/>
          <ac:spMkLst>
            <pc:docMk/>
            <pc:sldMk cId="1592811602" sldId="256"/>
            <ac:spMk id="98" creationId="{2A865FE3-5FC9-4049-87CF-30019C46C0F5}"/>
          </ac:spMkLst>
        </pc:spChg>
        <pc:spChg chg="add">
          <ac:chgData name="Ivan Dario" userId="efc1a820-b1c8-48db-bc8a-4db33a73f027" providerId="ADAL" clId="{9A7562DE-4EB6-474E-82D7-9C5F86BC62F3}" dt="2020-09-16T00:28:47.742" v="1111" actId="26606"/>
          <ac:spMkLst>
            <pc:docMk/>
            <pc:sldMk cId="1592811602" sldId="256"/>
            <ac:spMk id="100" creationId="{E91DC736-0EF8-4F87-9146-EBF1D2EE4D3D}"/>
          </ac:spMkLst>
        </pc:spChg>
        <pc:spChg chg="add">
          <ac:chgData name="Ivan Dario" userId="efc1a820-b1c8-48db-bc8a-4db33a73f027" providerId="ADAL" clId="{9A7562DE-4EB6-474E-82D7-9C5F86BC62F3}" dt="2020-09-16T00:28:47.742" v="1111" actId="26606"/>
          <ac:spMkLst>
            <pc:docMk/>
            <pc:sldMk cId="1592811602" sldId="256"/>
            <ac:spMk id="101" creationId="{097CD68E-23E3-4007-8847-CD0944C4F7BE}"/>
          </ac:spMkLst>
        </pc:spChg>
        <pc:spChg chg="add">
          <ac:chgData name="Ivan Dario" userId="efc1a820-b1c8-48db-bc8a-4db33a73f027" providerId="ADAL" clId="{9A7562DE-4EB6-474E-82D7-9C5F86BC62F3}" dt="2020-09-16T00:28:47.742" v="1111" actId="26606"/>
          <ac:spMkLst>
            <pc:docMk/>
            <pc:sldMk cId="1592811602" sldId="256"/>
            <ac:spMk id="102" creationId="{AF2F604E-43BE-4DC3-B983-E071523364F8}"/>
          </ac:spMkLst>
        </pc:spChg>
        <pc:spChg chg="add">
          <ac:chgData name="Ivan Dario" userId="efc1a820-b1c8-48db-bc8a-4db33a73f027" providerId="ADAL" clId="{9A7562DE-4EB6-474E-82D7-9C5F86BC62F3}" dt="2020-09-16T00:28:47.742" v="1111" actId="26606"/>
          <ac:spMkLst>
            <pc:docMk/>
            <pc:sldMk cId="1592811602" sldId="256"/>
            <ac:spMk id="103" creationId="{08C9B587-E65E-4B52-B37C-ABEBB6E87928}"/>
          </ac:spMkLst>
        </pc:spChg>
        <pc:picChg chg="add del">
          <ac:chgData name="Ivan Dario" userId="efc1a820-b1c8-48db-bc8a-4db33a73f027" providerId="ADAL" clId="{9A7562DE-4EB6-474E-82D7-9C5F86BC62F3}" dt="2020-09-15T23:45:42.698" v="159" actId="26606"/>
          <ac:picMkLst>
            <pc:docMk/>
            <pc:sldMk cId="1592811602" sldId="256"/>
            <ac:picMk id="4" creationId="{19D183CB-4AD2-4ECB-8B0D-CD805729249A}"/>
          </ac:picMkLst>
        </pc:picChg>
        <pc:picChg chg="add del">
          <ac:chgData name="Ivan Dario" userId="efc1a820-b1c8-48db-bc8a-4db33a73f027" providerId="ADAL" clId="{9A7562DE-4EB6-474E-82D7-9C5F86BC62F3}" dt="2020-09-15T23:45:44.347" v="161" actId="26606"/>
          <ac:picMkLst>
            <pc:docMk/>
            <pc:sldMk cId="1592811602" sldId="256"/>
            <ac:picMk id="20" creationId="{B9A426A7-5D66-4D86-ADC9-6B6477F10D0F}"/>
          </ac:picMkLst>
        </pc:picChg>
        <pc:picChg chg="add del">
          <ac:chgData name="Ivan Dario" userId="efc1a820-b1c8-48db-bc8a-4db33a73f027" providerId="ADAL" clId="{9A7562DE-4EB6-474E-82D7-9C5F86BC62F3}" dt="2020-09-15T23:45:51.823" v="163" actId="26606"/>
          <ac:picMkLst>
            <pc:docMk/>
            <pc:sldMk cId="1592811602" sldId="256"/>
            <ac:picMk id="22" creationId="{419F0A5D-A031-4777-9542-6238845D7FB5}"/>
          </ac:picMkLst>
        </pc:picChg>
        <pc:picChg chg="add del">
          <ac:chgData name="Ivan Dario" userId="efc1a820-b1c8-48db-bc8a-4db33a73f027" providerId="ADAL" clId="{9A7562DE-4EB6-474E-82D7-9C5F86BC62F3}" dt="2020-09-15T23:45:57.409" v="165" actId="26606"/>
          <ac:picMkLst>
            <pc:docMk/>
            <pc:sldMk cId="1592811602" sldId="256"/>
            <ac:picMk id="28" creationId="{7909F9FA-5322-4319-B938-9653F06F4795}"/>
          </ac:picMkLst>
        </pc:picChg>
        <pc:picChg chg="add del">
          <ac:chgData name="Ivan Dario" userId="efc1a820-b1c8-48db-bc8a-4db33a73f027" providerId="ADAL" clId="{9A7562DE-4EB6-474E-82D7-9C5F86BC62F3}" dt="2020-09-15T23:46:00.138" v="168" actId="26606"/>
          <ac:picMkLst>
            <pc:docMk/>
            <pc:sldMk cId="1592811602" sldId="256"/>
            <ac:picMk id="32" creationId="{F870DB55-23D2-4EB6-A4FC-63D8D8A30BB2}"/>
          </ac:picMkLst>
        </pc:picChg>
        <pc:picChg chg="add mod ord">
          <ac:chgData name="Ivan Dario" userId="efc1a820-b1c8-48db-bc8a-4db33a73f027" providerId="ADAL" clId="{9A7562DE-4EB6-474E-82D7-9C5F86BC62F3}" dt="2020-09-16T00:28:47.742" v="1111" actId="26606"/>
          <ac:picMkLst>
            <pc:docMk/>
            <pc:sldMk cId="1592811602" sldId="256"/>
            <ac:picMk id="36" creationId="{697686F9-F5F3-4D81-9A90-7CF545FC9684}"/>
          </ac:picMkLst>
        </pc:picChg>
      </pc:sldChg>
      <pc:sldChg chg="addSp delSp modSp new mod setBg">
        <pc:chgData name="Ivan Dario" userId="efc1a820-b1c8-48db-bc8a-4db33a73f027" providerId="ADAL" clId="{9A7562DE-4EB6-474E-82D7-9C5F86BC62F3}" dt="2020-09-16T00:18:23.020" v="982" actId="26606"/>
        <pc:sldMkLst>
          <pc:docMk/>
          <pc:sldMk cId="1062826682" sldId="257"/>
        </pc:sldMkLst>
        <pc:spChg chg="mod">
          <ac:chgData name="Ivan Dario" userId="efc1a820-b1c8-48db-bc8a-4db33a73f027" providerId="ADAL" clId="{9A7562DE-4EB6-474E-82D7-9C5F86BC62F3}" dt="2020-09-16T00:18:23.020" v="982" actId="26606"/>
          <ac:spMkLst>
            <pc:docMk/>
            <pc:sldMk cId="1062826682" sldId="257"/>
            <ac:spMk id="2" creationId="{06D5287C-852F-427E-B36B-5BEDEBA7EFBD}"/>
          </ac:spMkLst>
        </pc:spChg>
        <pc:spChg chg="add del mod">
          <ac:chgData name="Ivan Dario" userId="efc1a820-b1c8-48db-bc8a-4db33a73f027" providerId="ADAL" clId="{9A7562DE-4EB6-474E-82D7-9C5F86BC62F3}" dt="2020-09-16T00:00:26.827" v="576" actId="26606"/>
          <ac:spMkLst>
            <pc:docMk/>
            <pc:sldMk cId="1062826682" sldId="257"/>
            <ac:spMk id="3" creationId="{8C1CDC38-F201-4B84-8761-5CD0A9EF29C5}"/>
          </ac:spMkLst>
        </pc:spChg>
        <pc:spChg chg="add del">
          <ac:chgData name="Ivan Dario" userId="efc1a820-b1c8-48db-bc8a-4db33a73f027" providerId="ADAL" clId="{9A7562DE-4EB6-474E-82D7-9C5F86BC62F3}" dt="2020-09-16T00:00:26.733" v="575" actId="26606"/>
          <ac:spMkLst>
            <pc:docMk/>
            <pc:sldMk cId="1062826682" sldId="257"/>
            <ac:spMk id="6" creationId="{44AD29B6-BF3B-4407-9E75-52DF8E3B29F1}"/>
          </ac:spMkLst>
        </pc:spChg>
        <pc:spChg chg="add del">
          <ac:chgData name="Ivan Dario" userId="efc1a820-b1c8-48db-bc8a-4db33a73f027" providerId="ADAL" clId="{9A7562DE-4EB6-474E-82D7-9C5F86BC62F3}" dt="2020-09-16T00:00:26.733" v="575" actId="26606"/>
          <ac:spMkLst>
            <pc:docMk/>
            <pc:sldMk cId="1062826682" sldId="257"/>
            <ac:spMk id="7" creationId="{55F8BA08-3E38-4B70-B93A-74F08E092206}"/>
          </ac:spMkLst>
        </pc:spChg>
        <pc:spChg chg="add del">
          <ac:chgData name="Ivan Dario" userId="efc1a820-b1c8-48db-bc8a-4db33a73f027" providerId="ADAL" clId="{9A7562DE-4EB6-474E-82D7-9C5F86BC62F3}" dt="2020-09-16T00:00:26.733" v="575" actId="26606"/>
          <ac:spMkLst>
            <pc:docMk/>
            <pc:sldMk cId="1062826682" sldId="257"/>
            <ac:spMk id="8" creationId="{357F1B33-79AB-4A71-8CEC-4546D709B8C8}"/>
          </ac:spMkLst>
        </pc:spChg>
        <pc:spChg chg="add del">
          <ac:chgData name="Ivan Dario" userId="efc1a820-b1c8-48db-bc8a-4db33a73f027" providerId="ADAL" clId="{9A7562DE-4EB6-474E-82D7-9C5F86BC62F3}" dt="2020-09-15T23:49:06.327" v="240" actId="26606"/>
          <ac:spMkLst>
            <pc:docMk/>
            <pc:sldMk cId="1062826682" sldId="257"/>
            <ac:spMk id="9" creationId="{7517A47C-B2E5-4B79-8061-D74B1311AF6E}"/>
          </ac:spMkLst>
        </pc:spChg>
        <pc:spChg chg="add del">
          <ac:chgData name="Ivan Dario" userId="efc1a820-b1c8-48db-bc8a-4db33a73f027" providerId="ADAL" clId="{9A7562DE-4EB6-474E-82D7-9C5F86BC62F3}" dt="2020-09-15T23:49:06.327" v="240" actId="26606"/>
          <ac:spMkLst>
            <pc:docMk/>
            <pc:sldMk cId="1062826682" sldId="257"/>
            <ac:spMk id="11" creationId="{C505E780-2083-4CB5-A42A-5E0E2908ECC3}"/>
          </ac:spMkLst>
        </pc:spChg>
        <pc:spChg chg="add del">
          <ac:chgData name="Ivan Dario" userId="efc1a820-b1c8-48db-bc8a-4db33a73f027" providerId="ADAL" clId="{9A7562DE-4EB6-474E-82D7-9C5F86BC62F3}" dt="2020-09-16T00:18:23.020" v="982" actId="26606"/>
          <ac:spMkLst>
            <pc:docMk/>
            <pc:sldMk cId="1062826682" sldId="257"/>
            <ac:spMk id="12" creationId="{7517A47C-B2E5-4B79-8061-D74B1311AF6E}"/>
          </ac:spMkLst>
        </pc:spChg>
        <pc:spChg chg="add del">
          <ac:chgData name="Ivan Dario" userId="efc1a820-b1c8-48db-bc8a-4db33a73f027" providerId="ADAL" clId="{9A7562DE-4EB6-474E-82D7-9C5F86BC62F3}" dt="2020-09-15T23:49:06.327" v="240" actId="26606"/>
          <ac:spMkLst>
            <pc:docMk/>
            <pc:sldMk cId="1062826682" sldId="257"/>
            <ac:spMk id="13" creationId="{D2C0AE1C-0118-41AE-8A10-7CDCBF10E96F}"/>
          </ac:spMkLst>
        </pc:spChg>
        <pc:spChg chg="add del">
          <ac:chgData name="Ivan Dario" userId="efc1a820-b1c8-48db-bc8a-4db33a73f027" providerId="ADAL" clId="{9A7562DE-4EB6-474E-82D7-9C5F86BC62F3}" dt="2020-09-16T00:18:23.020" v="982" actId="26606"/>
          <ac:spMkLst>
            <pc:docMk/>
            <pc:sldMk cId="1062826682" sldId="257"/>
            <ac:spMk id="14" creationId="{C505E780-2083-4CB5-A42A-5E0E2908ECC3}"/>
          </ac:spMkLst>
        </pc:spChg>
        <pc:spChg chg="add del">
          <ac:chgData name="Ivan Dario" userId="efc1a820-b1c8-48db-bc8a-4db33a73f027" providerId="ADAL" clId="{9A7562DE-4EB6-474E-82D7-9C5F86BC62F3}" dt="2020-09-15T23:49:06.327" v="240" actId="26606"/>
          <ac:spMkLst>
            <pc:docMk/>
            <pc:sldMk cId="1062826682" sldId="257"/>
            <ac:spMk id="15" creationId="{463EEC44-1BA3-44ED-81FC-A644B04B2A44}"/>
          </ac:spMkLst>
        </pc:spChg>
        <pc:spChg chg="add del">
          <ac:chgData name="Ivan Dario" userId="efc1a820-b1c8-48db-bc8a-4db33a73f027" providerId="ADAL" clId="{9A7562DE-4EB6-474E-82D7-9C5F86BC62F3}" dt="2020-09-16T00:18:23.020" v="982" actId="26606"/>
          <ac:spMkLst>
            <pc:docMk/>
            <pc:sldMk cId="1062826682" sldId="257"/>
            <ac:spMk id="16" creationId="{D2C0AE1C-0118-41AE-8A10-7CDCBF10E96F}"/>
          </ac:spMkLst>
        </pc:spChg>
        <pc:spChg chg="add del">
          <ac:chgData name="Ivan Dario" userId="efc1a820-b1c8-48db-bc8a-4db33a73f027" providerId="ADAL" clId="{9A7562DE-4EB6-474E-82D7-9C5F86BC62F3}" dt="2020-09-16T00:18:23.020" v="982" actId="26606"/>
          <ac:spMkLst>
            <pc:docMk/>
            <pc:sldMk cId="1062826682" sldId="257"/>
            <ac:spMk id="17" creationId="{463EEC44-1BA3-44ED-81FC-A644B04B2A44}"/>
          </ac:spMkLst>
        </pc:spChg>
        <pc:spChg chg="add">
          <ac:chgData name="Ivan Dario" userId="efc1a820-b1c8-48db-bc8a-4db33a73f027" providerId="ADAL" clId="{9A7562DE-4EB6-474E-82D7-9C5F86BC62F3}" dt="2020-09-16T00:18:23.020" v="982" actId="26606"/>
          <ac:spMkLst>
            <pc:docMk/>
            <pc:sldMk cId="1062826682" sldId="257"/>
            <ac:spMk id="23" creationId="{BC68A55F-7B32-44D8-AEE5-1AF40532656C}"/>
          </ac:spMkLst>
        </pc:spChg>
        <pc:spChg chg="add">
          <ac:chgData name="Ivan Dario" userId="efc1a820-b1c8-48db-bc8a-4db33a73f027" providerId="ADAL" clId="{9A7562DE-4EB6-474E-82D7-9C5F86BC62F3}" dt="2020-09-16T00:18:23.020" v="982" actId="26606"/>
          <ac:spMkLst>
            <pc:docMk/>
            <pc:sldMk cId="1062826682" sldId="257"/>
            <ac:spMk id="25" creationId="{CD1AAA2C-FBBE-42AA-B869-31D524B7653F}"/>
          </ac:spMkLst>
        </pc:spChg>
        <pc:spChg chg="add">
          <ac:chgData name="Ivan Dario" userId="efc1a820-b1c8-48db-bc8a-4db33a73f027" providerId="ADAL" clId="{9A7562DE-4EB6-474E-82D7-9C5F86BC62F3}" dt="2020-09-16T00:18:23.020" v="982" actId="26606"/>
          <ac:spMkLst>
            <pc:docMk/>
            <pc:sldMk cId="1062826682" sldId="257"/>
            <ac:spMk id="27" creationId="{5F937BBF-9326-4230-AB1B-F1795E350559}"/>
          </ac:spMkLst>
        </pc:spChg>
        <pc:graphicFrameChg chg="add del">
          <ac:chgData name="Ivan Dario" userId="efc1a820-b1c8-48db-bc8a-4db33a73f027" providerId="ADAL" clId="{9A7562DE-4EB6-474E-82D7-9C5F86BC62F3}" dt="2020-09-15T23:49:06.327" v="240" actId="26606"/>
          <ac:graphicFrameMkLst>
            <pc:docMk/>
            <pc:sldMk cId="1062826682" sldId="257"/>
            <ac:graphicFrameMk id="5" creationId="{6D165F81-1887-4270-84F3-B75C9786F345}"/>
          </ac:graphicFrameMkLst>
        </pc:graphicFrameChg>
        <pc:graphicFrameChg chg="add del">
          <ac:chgData name="Ivan Dario" userId="efc1a820-b1c8-48db-bc8a-4db33a73f027" providerId="ADAL" clId="{9A7562DE-4EB6-474E-82D7-9C5F86BC62F3}" dt="2020-09-16T00:00:26.733" v="575" actId="26606"/>
          <ac:graphicFrameMkLst>
            <pc:docMk/>
            <pc:sldMk cId="1062826682" sldId="257"/>
            <ac:graphicFrameMk id="10" creationId="{403056B8-8EFD-44FB-B718-283EF199A72F}"/>
          </ac:graphicFrameMkLst>
        </pc:graphicFrameChg>
        <pc:graphicFrameChg chg="add mod modGraphic">
          <ac:chgData name="Ivan Dario" userId="efc1a820-b1c8-48db-bc8a-4db33a73f027" providerId="ADAL" clId="{9A7562DE-4EB6-474E-82D7-9C5F86BC62F3}" dt="2020-09-16T00:18:23.020" v="982" actId="26606"/>
          <ac:graphicFrameMkLst>
            <pc:docMk/>
            <pc:sldMk cId="1062826682" sldId="257"/>
            <ac:graphicFrameMk id="18" creationId="{11576EC8-4142-48C7-88F3-FAA5138FBA72}"/>
          </ac:graphicFrameMkLst>
        </pc:graphicFrameChg>
      </pc:sldChg>
      <pc:sldChg chg="addSp delSp modSp new mod setBg">
        <pc:chgData name="Ivan Dario" userId="efc1a820-b1c8-48db-bc8a-4db33a73f027" providerId="ADAL" clId="{9A7562DE-4EB6-474E-82D7-9C5F86BC62F3}" dt="2020-09-16T00:23:34.908" v="1024" actId="255"/>
        <pc:sldMkLst>
          <pc:docMk/>
          <pc:sldMk cId="2140496059" sldId="258"/>
        </pc:sldMkLst>
        <pc:spChg chg="mod">
          <ac:chgData name="Ivan Dario" userId="efc1a820-b1c8-48db-bc8a-4db33a73f027" providerId="ADAL" clId="{9A7562DE-4EB6-474E-82D7-9C5F86BC62F3}" dt="2020-09-16T00:23:22.233" v="1023" actId="26606"/>
          <ac:spMkLst>
            <pc:docMk/>
            <pc:sldMk cId="2140496059" sldId="258"/>
            <ac:spMk id="2" creationId="{D7C6948A-5AFF-4FEE-BFFF-E760ED392E3A}"/>
          </ac:spMkLst>
        </pc:spChg>
        <pc:spChg chg="mod">
          <ac:chgData name="Ivan Dario" userId="efc1a820-b1c8-48db-bc8a-4db33a73f027" providerId="ADAL" clId="{9A7562DE-4EB6-474E-82D7-9C5F86BC62F3}" dt="2020-09-16T00:23:34.908" v="1024" actId="255"/>
          <ac:spMkLst>
            <pc:docMk/>
            <pc:sldMk cId="2140496059" sldId="258"/>
            <ac:spMk id="3" creationId="{75145158-601B-4C7D-8592-DAC49AAD7531}"/>
          </ac:spMkLst>
        </pc:spChg>
        <pc:spChg chg="add">
          <ac:chgData name="Ivan Dario" userId="efc1a820-b1c8-48db-bc8a-4db33a73f027" providerId="ADAL" clId="{9A7562DE-4EB6-474E-82D7-9C5F86BC62F3}" dt="2020-09-16T00:23:22.233" v="1023" actId="26606"/>
          <ac:spMkLst>
            <pc:docMk/>
            <pc:sldMk cId="2140496059" sldId="258"/>
            <ac:spMk id="5" creationId="{E777E57D-6A88-4B5B-A068-2BA7FF4E8CCA}"/>
          </ac:spMkLst>
        </pc:spChg>
        <pc:spChg chg="add">
          <ac:chgData name="Ivan Dario" userId="efc1a820-b1c8-48db-bc8a-4db33a73f027" providerId="ADAL" clId="{9A7562DE-4EB6-474E-82D7-9C5F86BC62F3}" dt="2020-09-16T00:23:22.233" v="1023" actId="26606"/>
          <ac:spMkLst>
            <pc:docMk/>
            <pc:sldMk cId="2140496059" sldId="258"/>
            <ac:spMk id="6" creationId="{F7117410-A2A4-4085-9ADC-46744551DBDE}"/>
          </ac:spMkLst>
        </pc:spChg>
        <pc:spChg chg="add">
          <ac:chgData name="Ivan Dario" userId="efc1a820-b1c8-48db-bc8a-4db33a73f027" providerId="ADAL" clId="{9A7562DE-4EB6-474E-82D7-9C5F86BC62F3}" dt="2020-09-16T00:23:22.233" v="1023" actId="26606"/>
          <ac:spMkLst>
            <pc:docMk/>
            <pc:sldMk cId="2140496059" sldId="258"/>
            <ac:spMk id="7" creationId="{99F74EB5-E547-4FB4-95F5-BCC788F3C4A0}"/>
          </ac:spMkLst>
        </pc:spChg>
        <pc:spChg chg="add del">
          <ac:chgData name="Ivan Dario" userId="efc1a820-b1c8-48db-bc8a-4db33a73f027" providerId="ADAL" clId="{9A7562DE-4EB6-474E-82D7-9C5F86BC62F3}" dt="2020-09-16T00:03:07.316" v="635" actId="26606"/>
          <ac:spMkLst>
            <pc:docMk/>
            <pc:sldMk cId="2140496059" sldId="258"/>
            <ac:spMk id="8" creationId="{E777E57D-6A88-4B5B-A068-2BA7FF4E8CCA}"/>
          </ac:spMkLst>
        </pc:spChg>
        <pc:spChg chg="add del">
          <ac:chgData name="Ivan Dario" userId="efc1a820-b1c8-48db-bc8a-4db33a73f027" providerId="ADAL" clId="{9A7562DE-4EB6-474E-82D7-9C5F86BC62F3}" dt="2020-09-16T00:03:07.316" v="635" actId="26606"/>
          <ac:spMkLst>
            <pc:docMk/>
            <pc:sldMk cId="2140496059" sldId="258"/>
            <ac:spMk id="10" creationId="{F7117410-A2A4-4085-9ADC-46744551DBDE}"/>
          </ac:spMkLst>
        </pc:spChg>
        <pc:spChg chg="add del">
          <ac:chgData name="Ivan Dario" userId="efc1a820-b1c8-48db-bc8a-4db33a73f027" providerId="ADAL" clId="{9A7562DE-4EB6-474E-82D7-9C5F86BC62F3}" dt="2020-09-16T00:03:07.316" v="635" actId="26606"/>
          <ac:spMkLst>
            <pc:docMk/>
            <pc:sldMk cId="2140496059" sldId="258"/>
            <ac:spMk id="12" creationId="{99F74EB5-E547-4FB4-95F5-BCC788F3C4A0}"/>
          </ac:spMkLst>
        </pc:spChg>
        <pc:spChg chg="add del">
          <ac:chgData name="Ivan Dario" userId="efc1a820-b1c8-48db-bc8a-4db33a73f027" providerId="ADAL" clId="{9A7562DE-4EB6-474E-82D7-9C5F86BC62F3}" dt="2020-09-16T00:03:08.678" v="637" actId="26606"/>
          <ac:spMkLst>
            <pc:docMk/>
            <pc:sldMk cId="2140496059" sldId="258"/>
            <ac:spMk id="14" creationId="{463EEC44-1BA3-44ED-81FC-A644B04B2A44}"/>
          </ac:spMkLst>
        </pc:spChg>
        <pc:spChg chg="add del">
          <ac:chgData name="Ivan Dario" userId="efc1a820-b1c8-48db-bc8a-4db33a73f027" providerId="ADAL" clId="{9A7562DE-4EB6-474E-82D7-9C5F86BC62F3}" dt="2020-09-16T00:03:08.678" v="637" actId="26606"/>
          <ac:spMkLst>
            <pc:docMk/>
            <pc:sldMk cId="2140496059" sldId="258"/>
            <ac:spMk id="15" creationId="{1C799903-48D5-4A31-A1A2-541072D9771E}"/>
          </ac:spMkLst>
        </pc:spChg>
        <pc:spChg chg="add del">
          <ac:chgData name="Ivan Dario" userId="efc1a820-b1c8-48db-bc8a-4db33a73f027" providerId="ADAL" clId="{9A7562DE-4EB6-474E-82D7-9C5F86BC62F3}" dt="2020-09-16T00:03:08.678" v="637" actId="26606"/>
          <ac:spMkLst>
            <pc:docMk/>
            <pc:sldMk cId="2140496059" sldId="258"/>
            <ac:spMk id="16" creationId="{8EFFF109-FC58-4FD3-BE05-9775A1310F55}"/>
          </ac:spMkLst>
        </pc:spChg>
        <pc:spChg chg="add del">
          <ac:chgData name="Ivan Dario" userId="efc1a820-b1c8-48db-bc8a-4db33a73f027" providerId="ADAL" clId="{9A7562DE-4EB6-474E-82D7-9C5F86BC62F3}" dt="2020-09-16T00:03:08.678" v="637" actId="26606"/>
          <ac:spMkLst>
            <pc:docMk/>
            <pc:sldMk cId="2140496059" sldId="258"/>
            <ac:spMk id="17" creationId="{E1B96AD6-92A9-4273-A62B-96A1C3E0BA95}"/>
          </ac:spMkLst>
        </pc:spChg>
        <pc:graphicFrameChg chg="add del mod">
          <ac:chgData name="Ivan Dario" userId="efc1a820-b1c8-48db-bc8a-4db33a73f027" providerId="ADAL" clId="{9A7562DE-4EB6-474E-82D7-9C5F86BC62F3}" dt="2020-09-16T00:02:50.099" v="633"/>
          <ac:graphicFrameMkLst>
            <pc:docMk/>
            <pc:sldMk cId="2140496059" sldId="258"/>
            <ac:graphicFrameMk id="4" creationId="{B1E67C10-E805-4518-908A-57F809F596CB}"/>
          </ac:graphicFrameMkLst>
        </pc:graphicFrameChg>
      </pc:sldChg>
      <pc:sldChg chg="addSp delSp modSp new del mod setBg delDesignElem chgLayout">
        <pc:chgData name="Ivan Dario" userId="efc1a820-b1c8-48db-bc8a-4db33a73f027" providerId="ADAL" clId="{9A7562DE-4EB6-474E-82D7-9C5F86BC62F3}" dt="2020-09-16T00:22:59.184" v="1021" actId="2696"/>
        <pc:sldMkLst>
          <pc:docMk/>
          <pc:sldMk cId="610769809" sldId="259"/>
        </pc:sldMkLst>
        <pc:spChg chg="mod ord">
          <ac:chgData name="Ivan Dario" userId="efc1a820-b1c8-48db-bc8a-4db33a73f027" providerId="ADAL" clId="{9A7562DE-4EB6-474E-82D7-9C5F86BC62F3}" dt="2020-09-16T00:19:44.789" v="992" actId="700"/>
          <ac:spMkLst>
            <pc:docMk/>
            <pc:sldMk cId="610769809" sldId="259"/>
            <ac:spMk id="2" creationId="{3411DA4E-BA1A-4352-9542-E5D993CC6169}"/>
          </ac:spMkLst>
        </pc:spChg>
        <pc:spChg chg="del mod">
          <ac:chgData name="Ivan Dario" userId="efc1a820-b1c8-48db-bc8a-4db33a73f027" providerId="ADAL" clId="{9A7562DE-4EB6-474E-82D7-9C5F86BC62F3}" dt="2020-09-16T00:18:05.877" v="979" actId="478"/>
          <ac:spMkLst>
            <pc:docMk/>
            <pc:sldMk cId="610769809" sldId="259"/>
            <ac:spMk id="3" creationId="{2144C78C-155A-46E9-A2FD-2D1DDD703A60}"/>
          </ac:spMkLst>
        </pc:spChg>
        <pc:spChg chg="add del">
          <ac:chgData name="Ivan Dario" userId="efc1a820-b1c8-48db-bc8a-4db33a73f027" providerId="ADAL" clId="{9A7562DE-4EB6-474E-82D7-9C5F86BC62F3}" dt="2020-09-16T00:17:19.301" v="967" actId="22"/>
          <ac:spMkLst>
            <pc:docMk/>
            <pc:sldMk cId="610769809" sldId="259"/>
            <ac:spMk id="6" creationId="{9D40FD30-0A47-44E1-B638-440226087A24}"/>
          </ac:spMkLst>
        </pc:spChg>
        <pc:spChg chg="add del mod">
          <ac:chgData name="Ivan Dario" userId="efc1a820-b1c8-48db-bc8a-4db33a73f027" providerId="ADAL" clId="{9A7562DE-4EB6-474E-82D7-9C5F86BC62F3}" dt="2020-09-16T00:18:08.073" v="980" actId="478"/>
          <ac:spMkLst>
            <pc:docMk/>
            <pc:sldMk cId="610769809" sldId="259"/>
            <ac:spMk id="9" creationId="{91279D28-A336-4AC6-A39E-184DD938C414}"/>
          </ac:spMkLst>
        </pc:spChg>
        <pc:spChg chg="add mod ord">
          <ac:chgData name="Ivan Dario" userId="efc1a820-b1c8-48db-bc8a-4db33a73f027" providerId="ADAL" clId="{9A7562DE-4EB6-474E-82D7-9C5F86BC62F3}" dt="2020-09-16T00:22:28.965" v="1016" actId="790"/>
          <ac:spMkLst>
            <pc:docMk/>
            <pc:sldMk cId="610769809" sldId="259"/>
            <ac:spMk id="10" creationId="{DDC3099B-F984-4A11-9F5E-2962976DD5BD}"/>
          </ac:spMkLst>
        </pc:spChg>
        <pc:spChg chg="add mod">
          <ac:chgData name="Ivan Dario" userId="efc1a820-b1c8-48db-bc8a-4db33a73f027" providerId="ADAL" clId="{9A7562DE-4EB6-474E-82D7-9C5F86BC62F3}" dt="2020-09-16T00:20:27.637" v="995" actId="21"/>
          <ac:spMkLst>
            <pc:docMk/>
            <pc:sldMk cId="610769809" sldId="259"/>
            <ac:spMk id="11" creationId="{E0CF2343-C172-4377-A132-C025F96E0855}"/>
          </ac:spMkLst>
        </pc:spChg>
        <pc:spChg chg="add del">
          <ac:chgData name="Ivan Dario" userId="efc1a820-b1c8-48db-bc8a-4db33a73f027" providerId="ADAL" clId="{9A7562DE-4EB6-474E-82D7-9C5F86BC62F3}" dt="2020-09-16T00:19:15.274" v="991" actId="26606"/>
          <ac:spMkLst>
            <pc:docMk/>
            <pc:sldMk cId="610769809" sldId="259"/>
            <ac:spMk id="12" creationId="{8D06CE56-3881-4ADA-8CEF-D18B02C242A3}"/>
          </ac:spMkLst>
        </pc:spChg>
        <pc:spChg chg="add del">
          <ac:chgData name="Ivan Dario" userId="efc1a820-b1c8-48db-bc8a-4db33a73f027" providerId="ADAL" clId="{9A7562DE-4EB6-474E-82D7-9C5F86BC62F3}" dt="2020-09-16T00:19:15.274" v="991" actId="26606"/>
          <ac:spMkLst>
            <pc:docMk/>
            <pc:sldMk cId="610769809" sldId="259"/>
            <ac:spMk id="14" creationId="{79F3C543-62EC-4433-9C93-A2CD8764E9B4}"/>
          </ac:spMkLst>
        </pc:spChg>
        <pc:spChg chg="add del">
          <ac:chgData name="Ivan Dario" userId="efc1a820-b1c8-48db-bc8a-4db33a73f027" providerId="ADAL" clId="{9A7562DE-4EB6-474E-82D7-9C5F86BC62F3}" dt="2020-09-16T00:19:15.274" v="991" actId="26606"/>
          <ac:spMkLst>
            <pc:docMk/>
            <pc:sldMk cId="610769809" sldId="259"/>
            <ac:spMk id="16" creationId="{E91DC736-0EF8-4F87-9146-EBF1D2EE4D3D}"/>
          </ac:spMkLst>
        </pc:spChg>
        <pc:spChg chg="add del">
          <ac:chgData name="Ivan Dario" userId="efc1a820-b1c8-48db-bc8a-4db33a73f027" providerId="ADAL" clId="{9A7562DE-4EB6-474E-82D7-9C5F86BC62F3}" dt="2020-09-16T00:19:15.274" v="991" actId="26606"/>
          <ac:spMkLst>
            <pc:docMk/>
            <pc:sldMk cId="610769809" sldId="259"/>
            <ac:spMk id="18" creationId="{097CD68E-23E3-4007-8847-CD0944C4F7BE}"/>
          </ac:spMkLst>
        </pc:spChg>
        <pc:spChg chg="add del">
          <ac:chgData name="Ivan Dario" userId="efc1a820-b1c8-48db-bc8a-4db33a73f027" providerId="ADAL" clId="{9A7562DE-4EB6-474E-82D7-9C5F86BC62F3}" dt="2020-09-16T00:19:15.274" v="991" actId="26606"/>
          <ac:spMkLst>
            <pc:docMk/>
            <pc:sldMk cId="610769809" sldId="259"/>
            <ac:spMk id="20" creationId="{AF2F604E-43BE-4DC3-B983-E071523364F8}"/>
          </ac:spMkLst>
        </pc:spChg>
        <pc:spChg chg="add del">
          <ac:chgData name="Ivan Dario" userId="efc1a820-b1c8-48db-bc8a-4db33a73f027" providerId="ADAL" clId="{9A7562DE-4EB6-474E-82D7-9C5F86BC62F3}" dt="2020-09-16T00:19:15.274" v="991" actId="26606"/>
          <ac:spMkLst>
            <pc:docMk/>
            <pc:sldMk cId="610769809" sldId="259"/>
            <ac:spMk id="22" creationId="{08C9B587-E65E-4B52-B37C-ABEBB6E87928}"/>
          </ac:spMkLst>
        </pc:spChg>
        <pc:spChg chg="add del">
          <ac:chgData name="Ivan Dario" userId="efc1a820-b1c8-48db-bc8a-4db33a73f027" providerId="ADAL" clId="{9A7562DE-4EB6-474E-82D7-9C5F86BC62F3}" dt="2020-09-16T00:19:08.214" v="984" actId="26606"/>
          <ac:spMkLst>
            <pc:docMk/>
            <pc:sldMk cId="610769809" sldId="259"/>
            <ac:spMk id="27" creationId="{2550BE34-C2B8-49B8-8519-67A8CAD51AE9}"/>
          </ac:spMkLst>
        </pc:spChg>
        <pc:spChg chg="add del">
          <ac:chgData name="Ivan Dario" userId="efc1a820-b1c8-48db-bc8a-4db33a73f027" providerId="ADAL" clId="{9A7562DE-4EB6-474E-82D7-9C5F86BC62F3}" dt="2020-09-16T00:19:08.214" v="984" actId="26606"/>
          <ac:spMkLst>
            <pc:docMk/>
            <pc:sldMk cId="610769809" sldId="259"/>
            <ac:spMk id="29" creationId="{A7457DD9-5A45-400A-AB4B-4B4EDECA25F1}"/>
          </ac:spMkLst>
        </pc:spChg>
        <pc:spChg chg="add del">
          <ac:chgData name="Ivan Dario" userId="efc1a820-b1c8-48db-bc8a-4db33a73f027" providerId="ADAL" clId="{9A7562DE-4EB6-474E-82D7-9C5F86BC62F3}" dt="2020-09-16T00:19:08.214" v="984" actId="26606"/>
          <ac:spMkLst>
            <pc:docMk/>
            <pc:sldMk cId="610769809" sldId="259"/>
            <ac:spMk id="31" creationId="{441CF7D6-A660-431A-B0BB-140A0D5556B6}"/>
          </ac:spMkLst>
        </pc:spChg>
        <pc:spChg chg="add del">
          <ac:chgData name="Ivan Dario" userId="efc1a820-b1c8-48db-bc8a-4db33a73f027" providerId="ADAL" clId="{9A7562DE-4EB6-474E-82D7-9C5F86BC62F3}" dt="2020-09-16T00:19:08.214" v="984" actId="26606"/>
          <ac:spMkLst>
            <pc:docMk/>
            <pc:sldMk cId="610769809" sldId="259"/>
            <ac:spMk id="33" creationId="{0570A85B-3810-4F95-97B0-CBF4CCDB381C}"/>
          </ac:spMkLst>
        </pc:spChg>
        <pc:spChg chg="add del">
          <ac:chgData name="Ivan Dario" userId="efc1a820-b1c8-48db-bc8a-4db33a73f027" providerId="ADAL" clId="{9A7562DE-4EB6-474E-82D7-9C5F86BC62F3}" dt="2020-09-16T00:19:13.517" v="986" actId="26606"/>
          <ac:spMkLst>
            <pc:docMk/>
            <pc:sldMk cId="610769809" sldId="259"/>
            <ac:spMk id="35" creationId="{F94AA2BD-2E3F-4B1D-8127-5744B8115311}"/>
          </ac:spMkLst>
        </pc:spChg>
        <pc:spChg chg="add del">
          <ac:chgData name="Ivan Dario" userId="efc1a820-b1c8-48db-bc8a-4db33a73f027" providerId="ADAL" clId="{9A7562DE-4EB6-474E-82D7-9C5F86BC62F3}" dt="2020-09-16T00:19:13.517" v="986" actId="26606"/>
          <ac:spMkLst>
            <pc:docMk/>
            <pc:sldMk cId="610769809" sldId="259"/>
            <ac:spMk id="36" creationId="{4BD02261-2DC8-4AA8-9E16-7751AE892445}"/>
          </ac:spMkLst>
        </pc:spChg>
        <pc:spChg chg="add del">
          <ac:chgData name="Ivan Dario" userId="efc1a820-b1c8-48db-bc8a-4db33a73f027" providerId="ADAL" clId="{9A7562DE-4EB6-474E-82D7-9C5F86BC62F3}" dt="2020-09-16T00:19:13.517" v="986" actId="26606"/>
          <ac:spMkLst>
            <pc:docMk/>
            <pc:sldMk cId="610769809" sldId="259"/>
            <ac:spMk id="37" creationId="{3D752CF2-2291-40B5-B462-C17B174C10BC}"/>
          </ac:spMkLst>
        </pc:spChg>
        <pc:spChg chg="add del">
          <ac:chgData name="Ivan Dario" userId="efc1a820-b1c8-48db-bc8a-4db33a73f027" providerId="ADAL" clId="{9A7562DE-4EB6-474E-82D7-9C5F86BC62F3}" dt="2020-09-16T00:19:14.574" v="988" actId="26606"/>
          <ac:spMkLst>
            <pc:docMk/>
            <pc:sldMk cId="610769809" sldId="259"/>
            <ac:spMk id="39" creationId="{8D06CE56-3881-4ADA-8CEF-D18B02C242A3}"/>
          </ac:spMkLst>
        </pc:spChg>
        <pc:spChg chg="add del">
          <ac:chgData name="Ivan Dario" userId="efc1a820-b1c8-48db-bc8a-4db33a73f027" providerId="ADAL" clId="{9A7562DE-4EB6-474E-82D7-9C5F86BC62F3}" dt="2020-09-16T00:19:14.574" v="988" actId="26606"/>
          <ac:spMkLst>
            <pc:docMk/>
            <pc:sldMk cId="610769809" sldId="259"/>
            <ac:spMk id="40" creationId="{79F3C543-62EC-4433-9C93-A2CD8764E9B4}"/>
          </ac:spMkLst>
        </pc:spChg>
        <pc:spChg chg="add del">
          <ac:chgData name="Ivan Dario" userId="efc1a820-b1c8-48db-bc8a-4db33a73f027" providerId="ADAL" clId="{9A7562DE-4EB6-474E-82D7-9C5F86BC62F3}" dt="2020-09-16T00:19:14.574" v="988" actId="26606"/>
          <ac:spMkLst>
            <pc:docMk/>
            <pc:sldMk cId="610769809" sldId="259"/>
            <ac:spMk id="41" creationId="{6CCA5F87-1D1E-45CB-8D83-FC7EEFAD9935}"/>
          </ac:spMkLst>
        </pc:spChg>
        <pc:spChg chg="add del">
          <ac:chgData name="Ivan Dario" userId="efc1a820-b1c8-48db-bc8a-4db33a73f027" providerId="ADAL" clId="{9A7562DE-4EB6-474E-82D7-9C5F86BC62F3}" dt="2020-09-16T00:19:14.574" v="988" actId="26606"/>
          <ac:spMkLst>
            <pc:docMk/>
            <pc:sldMk cId="610769809" sldId="259"/>
            <ac:spMk id="42" creationId="{7CCFC2C6-6238-4A2F-93DE-2ADF74AF635E}"/>
          </ac:spMkLst>
        </pc:spChg>
        <pc:spChg chg="add del">
          <ac:chgData name="Ivan Dario" userId="efc1a820-b1c8-48db-bc8a-4db33a73f027" providerId="ADAL" clId="{9A7562DE-4EB6-474E-82D7-9C5F86BC62F3}" dt="2020-09-16T00:19:14.574" v="988" actId="26606"/>
          <ac:spMkLst>
            <pc:docMk/>
            <pc:sldMk cId="610769809" sldId="259"/>
            <ac:spMk id="43" creationId="{AF2F604E-43BE-4DC3-B983-E071523364F8}"/>
          </ac:spMkLst>
        </pc:spChg>
        <pc:spChg chg="add del">
          <ac:chgData name="Ivan Dario" userId="efc1a820-b1c8-48db-bc8a-4db33a73f027" providerId="ADAL" clId="{9A7562DE-4EB6-474E-82D7-9C5F86BC62F3}" dt="2020-09-16T00:19:14.574" v="988" actId="26606"/>
          <ac:spMkLst>
            <pc:docMk/>
            <pc:sldMk cId="610769809" sldId="259"/>
            <ac:spMk id="44" creationId="{08C9B587-E65E-4B52-B37C-ABEBB6E87928}"/>
          </ac:spMkLst>
        </pc:spChg>
        <pc:spChg chg="add del">
          <ac:chgData name="Ivan Dario" userId="efc1a820-b1c8-48db-bc8a-4db33a73f027" providerId="ADAL" clId="{9A7562DE-4EB6-474E-82D7-9C5F86BC62F3}" dt="2020-09-16T00:19:15.258" v="990" actId="26606"/>
          <ac:spMkLst>
            <pc:docMk/>
            <pc:sldMk cId="610769809" sldId="259"/>
            <ac:spMk id="46" creationId="{D1A4588A-55D5-49B8-BE41-54ACDCFF2C17}"/>
          </ac:spMkLst>
        </pc:spChg>
        <pc:spChg chg="add del">
          <ac:chgData name="Ivan Dario" userId="efc1a820-b1c8-48db-bc8a-4db33a73f027" providerId="ADAL" clId="{9A7562DE-4EB6-474E-82D7-9C5F86BC62F3}" dt="2020-09-16T00:19:15.258" v="990" actId="26606"/>
          <ac:spMkLst>
            <pc:docMk/>
            <pc:sldMk cId="610769809" sldId="259"/>
            <ac:spMk id="47" creationId="{F97E7EA2-EDCD-47E9-81BC-415C606D1B58}"/>
          </ac:spMkLst>
        </pc:spChg>
        <pc:spChg chg="add del">
          <ac:chgData name="Ivan Dario" userId="efc1a820-b1c8-48db-bc8a-4db33a73f027" providerId="ADAL" clId="{9A7562DE-4EB6-474E-82D7-9C5F86BC62F3}" dt="2020-09-16T00:19:44.789" v="992" actId="700"/>
          <ac:spMkLst>
            <pc:docMk/>
            <pc:sldMk cId="610769809" sldId="259"/>
            <ac:spMk id="49" creationId="{8D06CE56-3881-4ADA-8CEF-D18B02C242A3}"/>
          </ac:spMkLst>
        </pc:spChg>
        <pc:spChg chg="add del">
          <ac:chgData name="Ivan Dario" userId="efc1a820-b1c8-48db-bc8a-4db33a73f027" providerId="ADAL" clId="{9A7562DE-4EB6-474E-82D7-9C5F86BC62F3}" dt="2020-09-16T00:19:44.789" v="992" actId="700"/>
          <ac:spMkLst>
            <pc:docMk/>
            <pc:sldMk cId="610769809" sldId="259"/>
            <ac:spMk id="50" creationId="{79F3C543-62EC-4433-9C93-A2CD8764E9B4}"/>
          </ac:spMkLst>
        </pc:spChg>
        <pc:spChg chg="add del">
          <ac:chgData name="Ivan Dario" userId="efc1a820-b1c8-48db-bc8a-4db33a73f027" providerId="ADAL" clId="{9A7562DE-4EB6-474E-82D7-9C5F86BC62F3}" dt="2020-09-16T00:19:44.789" v="992" actId="700"/>
          <ac:spMkLst>
            <pc:docMk/>
            <pc:sldMk cId="610769809" sldId="259"/>
            <ac:spMk id="51" creationId="{E91DC736-0EF8-4F87-9146-EBF1D2EE4D3D}"/>
          </ac:spMkLst>
        </pc:spChg>
        <pc:spChg chg="add del">
          <ac:chgData name="Ivan Dario" userId="efc1a820-b1c8-48db-bc8a-4db33a73f027" providerId="ADAL" clId="{9A7562DE-4EB6-474E-82D7-9C5F86BC62F3}" dt="2020-09-16T00:19:44.789" v="992" actId="700"/>
          <ac:spMkLst>
            <pc:docMk/>
            <pc:sldMk cId="610769809" sldId="259"/>
            <ac:spMk id="52" creationId="{097CD68E-23E3-4007-8847-CD0944C4F7BE}"/>
          </ac:spMkLst>
        </pc:spChg>
        <pc:spChg chg="add del">
          <ac:chgData name="Ivan Dario" userId="efc1a820-b1c8-48db-bc8a-4db33a73f027" providerId="ADAL" clId="{9A7562DE-4EB6-474E-82D7-9C5F86BC62F3}" dt="2020-09-16T00:19:44.789" v="992" actId="700"/>
          <ac:spMkLst>
            <pc:docMk/>
            <pc:sldMk cId="610769809" sldId="259"/>
            <ac:spMk id="53" creationId="{AF2F604E-43BE-4DC3-B983-E071523364F8}"/>
          </ac:spMkLst>
        </pc:spChg>
        <pc:spChg chg="add del">
          <ac:chgData name="Ivan Dario" userId="efc1a820-b1c8-48db-bc8a-4db33a73f027" providerId="ADAL" clId="{9A7562DE-4EB6-474E-82D7-9C5F86BC62F3}" dt="2020-09-16T00:19:44.789" v="992" actId="700"/>
          <ac:spMkLst>
            <pc:docMk/>
            <pc:sldMk cId="610769809" sldId="259"/>
            <ac:spMk id="54" creationId="{08C9B587-E65E-4B52-B37C-ABEBB6E87928}"/>
          </ac:spMkLst>
        </pc:spChg>
        <pc:graphicFrameChg chg="add del mod modGraphic">
          <ac:chgData name="Ivan Dario" userId="efc1a820-b1c8-48db-bc8a-4db33a73f027" providerId="ADAL" clId="{9A7562DE-4EB6-474E-82D7-9C5F86BC62F3}" dt="2020-09-16T00:20:24.308" v="993" actId="11529"/>
          <ac:graphicFrameMkLst>
            <pc:docMk/>
            <pc:sldMk cId="610769809" sldId="259"/>
            <ac:graphicFrameMk id="7" creationId="{7AD7C32F-AC54-4C19-8819-8BD521A01311}"/>
          </ac:graphicFrameMkLst>
        </pc:graphicFrameChg>
      </pc:sldChg>
      <pc:sldChg chg="modSp add mod ord">
        <pc:chgData name="Ivan Dario" userId="efc1a820-b1c8-48db-bc8a-4db33a73f027" providerId="ADAL" clId="{9A7562DE-4EB6-474E-82D7-9C5F86BC62F3}" dt="2020-09-16T00:24:27.414" v="1031"/>
        <pc:sldMkLst>
          <pc:docMk/>
          <pc:sldMk cId="519699628" sldId="260"/>
        </pc:sldMkLst>
        <pc:spChg chg="mod">
          <ac:chgData name="Ivan Dario" userId="efc1a820-b1c8-48db-bc8a-4db33a73f027" providerId="ADAL" clId="{9A7562DE-4EB6-474E-82D7-9C5F86BC62F3}" dt="2020-09-16T00:22:40.177" v="1020"/>
          <ac:spMkLst>
            <pc:docMk/>
            <pc:sldMk cId="519699628" sldId="260"/>
            <ac:spMk id="2" creationId="{06D5287C-852F-427E-B36B-5BEDEBA7EFBD}"/>
          </ac:spMkLst>
        </pc:spChg>
        <pc:graphicFrameChg chg="mod">
          <ac:chgData name="Ivan Dario" userId="efc1a820-b1c8-48db-bc8a-4db33a73f027" providerId="ADAL" clId="{9A7562DE-4EB6-474E-82D7-9C5F86BC62F3}" dt="2020-09-16T00:24:27.414" v="1031"/>
          <ac:graphicFrameMkLst>
            <pc:docMk/>
            <pc:sldMk cId="519699628" sldId="260"/>
            <ac:graphicFrameMk id="18" creationId="{11576EC8-4142-48C7-88F3-FAA5138FBA72}"/>
          </ac:graphicFrameMkLst>
        </pc:graphicFrameChg>
      </pc:sldChg>
      <pc:sldChg chg="modSp add mod ord">
        <pc:chgData name="Ivan Dario" userId="efc1a820-b1c8-48db-bc8a-4db33a73f027" providerId="ADAL" clId="{9A7562DE-4EB6-474E-82D7-9C5F86BC62F3}" dt="2020-09-16T00:27:38.287" v="1096" actId="20577"/>
        <pc:sldMkLst>
          <pc:docMk/>
          <pc:sldMk cId="3452331039" sldId="261"/>
        </pc:sldMkLst>
        <pc:spChg chg="mod">
          <ac:chgData name="Ivan Dario" userId="efc1a820-b1c8-48db-bc8a-4db33a73f027" providerId="ADAL" clId="{9A7562DE-4EB6-474E-82D7-9C5F86BC62F3}" dt="2020-09-16T00:24:40.680" v="1035"/>
          <ac:spMkLst>
            <pc:docMk/>
            <pc:sldMk cId="3452331039" sldId="261"/>
            <ac:spMk id="2" creationId="{D7C6948A-5AFF-4FEE-BFFF-E760ED392E3A}"/>
          </ac:spMkLst>
        </pc:spChg>
        <pc:spChg chg="mod">
          <ac:chgData name="Ivan Dario" userId="efc1a820-b1c8-48db-bc8a-4db33a73f027" providerId="ADAL" clId="{9A7562DE-4EB6-474E-82D7-9C5F86BC62F3}" dt="2020-09-16T00:27:38.287" v="1096" actId="20577"/>
          <ac:spMkLst>
            <pc:docMk/>
            <pc:sldMk cId="3452331039" sldId="261"/>
            <ac:spMk id="3" creationId="{75145158-601B-4C7D-8592-DAC49AAD7531}"/>
          </ac:spMkLst>
        </pc:spChg>
      </pc:sldChg>
      <pc:sldMasterChg chg="add del addSldLayout delSldLayout">
        <pc:chgData name="Ivan Dario" userId="efc1a820-b1c8-48db-bc8a-4db33a73f027" providerId="ADAL" clId="{9A7562DE-4EB6-474E-82D7-9C5F86BC62F3}" dt="2020-09-15T23:46:00.220" v="169" actId="26606"/>
        <pc:sldMasterMkLst>
          <pc:docMk/>
          <pc:sldMasterMk cId="1434627030" sldId="2147483660"/>
        </pc:sldMasterMkLst>
        <pc:sldLayoutChg chg="add del">
          <pc:chgData name="Ivan Dario" userId="efc1a820-b1c8-48db-bc8a-4db33a73f027" providerId="ADAL" clId="{9A7562DE-4EB6-474E-82D7-9C5F86BC62F3}" dt="2020-09-15T23:46:00.220" v="169" actId="26606"/>
          <pc:sldLayoutMkLst>
            <pc:docMk/>
            <pc:sldMasterMk cId="1434627030" sldId="2147483660"/>
            <pc:sldLayoutMk cId="2857068214" sldId="2147483661"/>
          </pc:sldLayoutMkLst>
        </pc:sldLayoutChg>
        <pc:sldLayoutChg chg="add del">
          <pc:chgData name="Ivan Dario" userId="efc1a820-b1c8-48db-bc8a-4db33a73f027" providerId="ADAL" clId="{9A7562DE-4EB6-474E-82D7-9C5F86BC62F3}" dt="2020-09-15T23:46:00.220" v="169" actId="26606"/>
          <pc:sldLayoutMkLst>
            <pc:docMk/>
            <pc:sldMasterMk cId="1434627030" sldId="2147483660"/>
            <pc:sldLayoutMk cId="2423606168" sldId="2147483662"/>
          </pc:sldLayoutMkLst>
        </pc:sldLayoutChg>
        <pc:sldLayoutChg chg="add del">
          <pc:chgData name="Ivan Dario" userId="efc1a820-b1c8-48db-bc8a-4db33a73f027" providerId="ADAL" clId="{9A7562DE-4EB6-474E-82D7-9C5F86BC62F3}" dt="2020-09-15T23:46:00.220" v="169" actId="26606"/>
          <pc:sldLayoutMkLst>
            <pc:docMk/>
            <pc:sldMasterMk cId="1434627030" sldId="2147483660"/>
            <pc:sldLayoutMk cId="2072500811" sldId="2147483663"/>
          </pc:sldLayoutMkLst>
        </pc:sldLayoutChg>
        <pc:sldLayoutChg chg="add del">
          <pc:chgData name="Ivan Dario" userId="efc1a820-b1c8-48db-bc8a-4db33a73f027" providerId="ADAL" clId="{9A7562DE-4EB6-474E-82D7-9C5F86BC62F3}" dt="2020-09-15T23:46:00.220" v="169" actId="26606"/>
          <pc:sldLayoutMkLst>
            <pc:docMk/>
            <pc:sldMasterMk cId="1434627030" sldId="2147483660"/>
            <pc:sldLayoutMk cId="2846876128" sldId="2147483664"/>
          </pc:sldLayoutMkLst>
        </pc:sldLayoutChg>
        <pc:sldLayoutChg chg="add del">
          <pc:chgData name="Ivan Dario" userId="efc1a820-b1c8-48db-bc8a-4db33a73f027" providerId="ADAL" clId="{9A7562DE-4EB6-474E-82D7-9C5F86BC62F3}" dt="2020-09-15T23:46:00.220" v="169" actId="26606"/>
          <pc:sldLayoutMkLst>
            <pc:docMk/>
            <pc:sldMasterMk cId="1434627030" sldId="2147483660"/>
            <pc:sldLayoutMk cId="1254263923" sldId="2147483665"/>
          </pc:sldLayoutMkLst>
        </pc:sldLayoutChg>
        <pc:sldLayoutChg chg="add del">
          <pc:chgData name="Ivan Dario" userId="efc1a820-b1c8-48db-bc8a-4db33a73f027" providerId="ADAL" clId="{9A7562DE-4EB6-474E-82D7-9C5F86BC62F3}" dt="2020-09-15T23:46:00.220" v="169" actId="26606"/>
          <pc:sldLayoutMkLst>
            <pc:docMk/>
            <pc:sldMasterMk cId="1434627030" sldId="2147483660"/>
            <pc:sldLayoutMk cId="178134020" sldId="2147483666"/>
          </pc:sldLayoutMkLst>
        </pc:sldLayoutChg>
        <pc:sldLayoutChg chg="add del">
          <pc:chgData name="Ivan Dario" userId="efc1a820-b1c8-48db-bc8a-4db33a73f027" providerId="ADAL" clId="{9A7562DE-4EB6-474E-82D7-9C5F86BC62F3}" dt="2020-09-15T23:46:00.220" v="169" actId="26606"/>
          <pc:sldLayoutMkLst>
            <pc:docMk/>
            <pc:sldMasterMk cId="1434627030" sldId="2147483660"/>
            <pc:sldLayoutMk cId="4141934479" sldId="2147483667"/>
          </pc:sldLayoutMkLst>
        </pc:sldLayoutChg>
        <pc:sldLayoutChg chg="add del">
          <pc:chgData name="Ivan Dario" userId="efc1a820-b1c8-48db-bc8a-4db33a73f027" providerId="ADAL" clId="{9A7562DE-4EB6-474E-82D7-9C5F86BC62F3}" dt="2020-09-15T23:46:00.220" v="169" actId="26606"/>
          <pc:sldLayoutMkLst>
            <pc:docMk/>
            <pc:sldMasterMk cId="1434627030" sldId="2147483660"/>
            <pc:sldLayoutMk cId="575739433" sldId="2147483668"/>
          </pc:sldLayoutMkLst>
        </pc:sldLayoutChg>
        <pc:sldLayoutChg chg="add del">
          <pc:chgData name="Ivan Dario" userId="efc1a820-b1c8-48db-bc8a-4db33a73f027" providerId="ADAL" clId="{9A7562DE-4EB6-474E-82D7-9C5F86BC62F3}" dt="2020-09-15T23:46:00.220" v="169" actId="26606"/>
          <pc:sldLayoutMkLst>
            <pc:docMk/>
            <pc:sldMasterMk cId="1434627030" sldId="2147483660"/>
            <pc:sldLayoutMk cId="344072689" sldId="2147483669"/>
          </pc:sldLayoutMkLst>
        </pc:sldLayoutChg>
        <pc:sldLayoutChg chg="add del">
          <pc:chgData name="Ivan Dario" userId="efc1a820-b1c8-48db-bc8a-4db33a73f027" providerId="ADAL" clId="{9A7562DE-4EB6-474E-82D7-9C5F86BC62F3}" dt="2020-09-15T23:46:00.220" v="169" actId="26606"/>
          <pc:sldLayoutMkLst>
            <pc:docMk/>
            <pc:sldMasterMk cId="1434627030" sldId="2147483660"/>
            <pc:sldLayoutMk cId="118035125" sldId="2147483670"/>
          </pc:sldLayoutMkLst>
        </pc:sldLayoutChg>
        <pc:sldLayoutChg chg="add del">
          <pc:chgData name="Ivan Dario" userId="efc1a820-b1c8-48db-bc8a-4db33a73f027" providerId="ADAL" clId="{9A7562DE-4EB6-474E-82D7-9C5F86BC62F3}" dt="2020-09-15T23:46:00.220" v="169" actId="26606"/>
          <pc:sldLayoutMkLst>
            <pc:docMk/>
            <pc:sldMasterMk cId="1434627030" sldId="2147483660"/>
            <pc:sldLayoutMk cId="2241133220" sldId="2147483671"/>
          </pc:sldLayoutMkLst>
        </pc:sldLayoutChg>
        <pc:sldLayoutChg chg="add del">
          <pc:chgData name="Ivan Dario" userId="efc1a820-b1c8-48db-bc8a-4db33a73f027" providerId="ADAL" clId="{9A7562DE-4EB6-474E-82D7-9C5F86BC62F3}" dt="2020-09-15T23:46:00.220" v="169" actId="26606"/>
          <pc:sldLayoutMkLst>
            <pc:docMk/>
            <pc:sldMasterMk cId="1434627030" sldId="2147483660"/>
            <pc:sldLayoutMk cId="2037128972" sldId="2147483672"/>
          </pc:sldLayoutMkLst>
        </pc:sldLayoutChg>
        <pc:sldLayoutChg chg="add del">
          <pc:chgData name="Ivan Dario" userId="efc1a820-b1c8-48db-bc8a-4db33a73f027" providerId="ADAL" clId="{9A7562DE-4EB6-474E-82D7-9C5F86BC62F3}" dt="2020-09-15T23:46:00.220" v="169" actId="26606"/>
          <pc:sldLayoutMkLst>
            <pc:docMk/>
            <pc:sldMasterMk cId="1434627030" sldId="2147483660"/>
            <pc:sldLayoutMk cId="2320795616" sldId="2147483673"/>
          </pc:sldLayoutMkLst>
        </pc:sldLayoutChg>
        <pc:sldLayoutChg chg="add del">
          <pc:chgData name="Ivan Dario" userId="efc1a820-b1c8-48db-bc8a-4db33a73f027" providerId="ADAL" clId="{9A7562DE-4EB6-474E-82D7-9C5F86BC62F3}" dt="2020-09-15T23:46:00.220" v="169" actId="26606"/>
          <pc:sldLayoutMkLst>
            <pc:docMk/>
            <pc:sldMasterMk cId="1434627030" sldId="2147483660"/>
            <pc:sldLayoutMk cId="2125738336" sldId="2147483674"/>
          </pc:sldLayoutMkLst>
        </pc:sldLayoutChg>
        <pc:sldLayoutChg chg="add del">
          <pc:chgData name="Ivan Dario" userId="efc1a820-b1c8-48db-bc8a-4db33a73f027" providerId="ADAL" clId="{9A7562DE-4EB6-474E-82D7-9C5F86BC62F3}" dt="2020-09-15T23:46:00.220" v="169" actId="26606"/>
          <pc:sldLayoutMkLst>
            <pc:docMk/>
            <pc:sldMasterMk cId="1434627030" sldId="2147483660"/>
            <pc:sldLayoutMk cId="3083651930" sldId="2147483675"/>
          </pc:sldLayoutMkLst>
        </pc:sldLayoutChg>
        <pc:sldLayoutChg chg="add del">
          <pc:chgData name="Ivan Dario" userId="efc1a820-b1c8-48db-bc8a-4db33a73f027" providerId="ADAL" clId="{9A7562DE-4EB6-474E-82D7-9C5F86BC62F3}" dt="2020-09-15T23:46:00.220" v="169" actId="26606"/>
          <pc:sldLayoutMkLst>
            <pc:docMk/>
            <pc:sldMasterMk cId="1434627030" sldId="2147483660"/>
            <pc:sldLayoutMk cId="3730805284" sldId="2147483676"/>
          </pc:sldLayoutMkLst>
        </pc:sldLayoutChg>
      </pc:sldMasterChg>
      <pc:sldMasterChg chg="add del addSldLayout delSldLayout">
        <pc:chgData name="Ivan Dario" userId="efc1a820-b1c8-48db-bc8a-4db33a73f027" providerId="ADAL" clId="{9A7562DE-4EB6-474E-82D7-9C5F86BC62F3}" dt="2020-09-15T23:45:44.347" v="161" actId="26606"/>
        <pc:sldMasterMkLst>
          <pc:docMk/>
          <pc:sldMasterMk cId="3677628393" sldId="2147483685"/>
        </pc:sldMasterMkLst>
        <pc:sldLayoutChg chg="add del">
          <pc:chgData name="Ivan Dario" userId="efc1a820-b1c8-48db-bc8a-4db33a73f027" providerId="ADAL" clId="{9A7562DE-4EB6-474E-82D7-9C5F86BC62F3}" dt="2020-09-15T23:45:44.347" v="161" actId="26606"/>
          <pc:sldLayoutMkLst>
            <pc:docMk/>
            <pc:sldMasterMk cId="3677628393" sldId="2147483685"/>
            <pc:sldLayoutMk cId="1618268557" sldId="2147483677"/>
          </pc:sldLayoutMkLst>
        </pc:sldLayoutChg>
        <pc:sldLayoutChg chg="add del">
          <pc:chgData name="Ivan Dario" userId="efc1a820-b1c8-48db-bc8a-4db33a73f027" providerId="ADAL" clId="{9A7562DE-4EB6-474E-82D7-9C5F86BC62F3}" dt="2020-09-15T23:45:44.347" v="161" actId="26606"/>
          <pc:sldLayoutMkLst>
            <pc:docMk/>
            <pc:sldMasterMk cId="3677628393" sldId="2147483685"/>
            <pc:sldLayoutMk cId="2485708013" sldId="2147483678"/>
          </pc:sldLayoutMkLst>
        </pc:sldLayoutChg>
        <pc:sldLayoutChg chg="add del">
          <pc:chgData name="Ivan Dario" userId="efc1a820-b1c8-48db-bc8a-4db33a73f027" providerId="ADAL" clId="{9A7562DE-4EB6-474E-82D7-9C5F86BC62F3}" dt="2020-09-15T23:45:44.347" v="161" actId="26606"/>
          <pc:sldLayoutMkLst>
            <pc:docMk/>
            <pc:sldMasterMk cId="3677628393" sldId="2147483685"/>
            <pc:sldLayoutMk cId="2908707533" sldId="2147483679"/>
          </pc:sldLayoutMkLst>
        </pc:sldLayoutChg>
        <pc:sldLayoutChg chg="add del">
          <pc:chgData name="Ivan Dario" userId="efc1a820-b1c8-48db-bc8a-4db33a73f027" providerId="ADAL" clId="{9A7562DE-4EB6-474E-82D7-9C5F86BC62F3}" dt="2020-09-15T23:45:44.347" v="161" actId="26606"/>
          <pc:sldLayoutMkLst>
            <pc:docMk/>
            <pc:sldMasterMk cId="3677628393" sldId="2147483685"/>
            <pc:sldLayoutMk cId="3803368099" sldId="2147483680"/>
          </pc:sldLayoutMkLst>
        </pc:sldLayoutChg>
        <pc:sldLayoutChg chg="add del">
          <pc:chgData name="Ivan Dario" userId="efc1a820-b1c8-48db-bc8a-4db33a73f027" providerId="ADAL" clId="{9A7562DE-4EB6-474E-82D7-9C5F86BC62F3}" dt="2020-09-15T23:45:44.347" v="161" actId="26606"/>
          <pc:sldLayoutMkLst>
            <pc:docMk/>
            <pc:sldMasterMk cId="3677628393" sldId="2147483685"/>
            <pc:sldLayoutMk cId="69762948" sldId="2147483681"/>
          </pc:sldLayoutMkLst>
        </pc:sldLayoutChg>
        <pc:sldLayoutChg chg="add del">
          <pc:chgData name="Ivan Dario" userId="efc1a820-b1c8-48db-bc8a-4db33a73f027" providerId="ADAL" clId="{9A7562DE-4EB6-474E-82D7-9C5F86BC62F3}" dt="2020-09-15T23:45:44.347" v="161" actId="26606"/>
          <pc:sldLayoutMkLst>
            <pc:docMk/>
            <pc:sldMasterMk cId="3677628393" sldId="2147483685"/>
            <pc:sldLayoutMk cId="2444165480" sldId="2147483682"/>
          </pc:sldLayoutMkLst>
        </pc:sldLayoutChg>
        <pc:sldLayoutChg chg="add del">
          <pc:chgData name="Ivan Dario" userId="efc1a820-b1c8-48db-bc8a-4db33a73f027" providerId="ADAL" clId="{9A7562DE-4EB6-474E-82D7-9C5F86BC62F3}" dt="2020-09-15T23:45:44.347" v="161" actId="26606"/>
          <pc:sldLayoutMkLst>
            <pc:docMk/>
            <pc:sldMasterMk cId="3677628393" sldId="2147483685"/>
            <pc:sldLayoutMk cId="2241508335" sldId="2147483683"/>
          </pc:sldLayoutMkLst>
        </pc:sldLayoutChg>
        <pc:sldLayoutChg chg="add del">
          <pc:chgData name="Ivan Dario" userId="efc1a820-b1c8-48db-bc8a-4db33a73f027" providerId="ADAL" clId="{9A7562DE-4EB6-474E-82D7-9C5F86BC62F3}" dt="2020-09-15T23:45:44.347" v="161" actId="26606"/>
          <pc:sldLayoutMkLst>
            <pc:docMk/>
            <pc:sldMasterMk cId="3677628393" sldId="2147483685"/>
            <pc:sldLayoutMk cId="3529400543" sldId="2147483684"/>
          </pc:sldLayoutMkLst>
        </pc:sldLayoutChg>
        <pc:sldLayoutChg chg="add del replId">
          <pc:chgData name="Ivan Dario" userId="efc1a820-b1c8-48db-bc8a-4db33a73f027" providerId="ADAL" clId="{9A7562DE-4EB6-474E-82D7-9C5F86BC62F3}" dt="2020-09-15T23:45:44.347" v="161" actId="26606"/>
          <pc:sldLayoutMkLst>
            <pc:docMk/>
            <pc:sldMasterMk cId="3677628393" sldId="2147483685"/>
            <pc:sldLayoutMk cId="640435087" sldId="2147483686"/>
          </pc:sldLayoutMkLst>
        </pc:sldLayoutChg>
        <pc:sldLayoutChg chg="add del replId">
          <pc:chgData name="Ivan Dario" userId="efc1a820-b1c8-48db-bc8a-4db33a73f027" providerId="ADAL" clId="{9A7562DE-4EB6-474E-82D7-9C5F86BC62F3}" dt="2020-09-15T23:45:44.347" v="161" actId="26606"/>
          <pc:sldLayoutMkLst>
            <pc:docMk/>
            <pc:sldMasterMk cId="3677628393" sldId="2147483685"/>
            <pc:sldLayoutMk cId="1882190692" sldId="2147483687"/>
          </pc:sldLayoutMkLst>
        </pc:sldLayoutChg>
        <pc:sldLayoutChg chg="add del replId">
          <pc:chgData name="Ivan Dario" userId="efc1a820-b1c8-48db-bc8a-4db33a73f027" providerId="ADAL" clId="{9A7562DE-4EB6-474E-82D7-9C5F86BC62F3}" dt="2020-09-15T23:45:44.347" v="161" actId="26606"/>
          <pc:sldLayoutMkLst>
            <pc:docMk/>
            <pc:sldMasterMk cId="3677628393" sldId="2147483685"/>
            <pc:sldLayoutMk cId="2473565297" sldId="2147483688"/>
          </pc:sldLayoutMkLst>
        </pc:sldLayoutChg>
      </pc:sldMasterChg>
      <pc:sldMasterChg chg="add del addSldLayout delSldLayout">
        <pc:chgData name="Ivan Dario" userId="efc1a820-b1c8-48db-bc8a-4db33a73f027" providerId="ADAL" clId="{9A7562DE-4EB6-474E-82D7-9C5F86BC62F3}" dt="2020-09-15T23:45:51.823" v="163" actId="26606"/>
        <pc:sldMasterMkLst>
          <pc:docMk/>
          <pc:sldMasterMk cId="3000561185" sldId="2147483698"/>
        </pc:sldMasterMkLst>
        <pc:sldLayoutChg chg="add del">
          <pc:chgData name="Ivan Dario" userId="efc1a820-b1c8-48db-bc8a-4db33a73f027" providerId="ADAL" clId="{9A7562DE-4EB6-474E-82D7-9C5F86BC62F3}" dt="2020-09-15T23:45:51.823" v="163" actId="26606"/>
          <pc:sldLayoutMkLst>
            <pc:docMk/>
            <pc:sldMasterMk cId="3000561185" sldId="2147483698"/>
            <pc:sldLayoutMk cId="23964441" sldId="2147483687"/>
          </pc:sldLayoutMkLst>
        </pc:sldLayoutChg>
        <pc:sldLayoutChg chg="add del">
          <pc:chgData name="Ivan Dario" userId="efc1a820-b1c8-48db-bc8a-4db33a73f027" providerId="ADAL" clId="{9A7562DE-4EB6-474E-82D7-9C5F86BC62F3}" dt="2020-09-15T23:45:51.823" v="163" actId="26606"/>
          <pc:sldLayoutMkLst>
            <pc:docMk/>
            <pc:sldMasterMk cId="3000561185" sldId="2147483698"/>
            <pc:sldLayoutMk cId="1339730766" sldId="2147483688"/>
          </pc:sldLayoutMkLst>
        </pc:sldLayoutChg>
        <pc:sldLayoutChg chg="add del">
          <pc:chgData name="Ivan Dario" userId="efc1a820-b1c8-48db-bc8a-4db33a73f027" providerId="ADAL" clId="{9A7562DE-4EB6-474E-82D7-9C5F86BC62F3}" dt="2020-09-15T23:45:51.823" v="163" actId="26606"/>
          <pc:sldLayoutMkLst>
            <pc:docMk/>
            <pc:sldMasterMk cId="3000561185" sldId="2147483698"/>
            <pc:sldLayoutMk cId="1848814457" sldId="2147483689"/>
          </pc:sldLayoutMkLst>
        </pc:sldLayoutChg>
        <pc:sldLayoutChg chg="add del">
          <pc:chgData name="Ivan Dario" userId="efc1a820-b1c8-48db-bc8a-4db33a73f027" providerId="ADAL" clId="{9A7562DE-4EB6-474E-82D7-9C5F86BC62F3}" dt="2020-09-15T23:45:51.823" v="163" actId="26606"/>
          <pc:sldLayoutMkLst>
            <pc:docMk/>
            <pc:sldMasterMk cId="3000561185" sldId="2147483698"/>
            <pc:sldLayoutMk cId="3814309850" sldId="2147483690"/>
          </pc:sldLayoutMkLst>
        </pc:sldLayoutChg>
        <pc:sldLayoutChg chg="add del">
          <pc:chgData name="Ivan Dario" userId="efc1a820-b1c8-48db-bc8a-4db33a73f027" providerId="ADAL" clId="{9A7562DE-4EB6-474E-82D7-9C5F86BC62F3}" dt="2020-09-15T23:45:51.823" v="163" actId="26606"/>
          <pc:sldLayoutMkLst>
            <pc:docMk/>
            <pc:sldMasterMk cId="3000561185" sldId="2147483698"/>
            <pc:sldLayoutMk cId="3875328846" sldId="2147483691"/>
          </pc:sldLayoutMkLst>
        </pc:sldLayoutChg>
        <pc:sldLayoutChg chg="add del">
          <pc:chgData name="Ivan Dario" userId="efc1a820-b1c8-48db-bc8a-4db33a73f027" providerId="ADAL" clId="{9A7562DE-4EB6-474E-82D7-9C5F86BC62F3}" dt="2020-09-15T23:45:51.823" v="163" actId="26606"/>
          <pc:sldLayoutMkLst>
            <pc:docMk/>
            <pc:sldMasterMk cId="3000561185" sldId="2147483698"/>
            <pc:sldLayoutMk cId="710190373" sldId="2147483692"/>
          </pc:sldLayoutMkLst>
        </pc:sldLayoutChg>
        <pc:sldLayoutChg chg="add del">
          <pc:chgData name="Ivan Dario" userId="efc1a820-b1c8-48db-bc8a-4db33a73f027" providerId="ADAL" clId="{9A7562DE-4EB6-474E-82D7-9C5F86BC62F3}" dt="2020-09-15T23:45:51.823" v="163" actId="26606"/>
          <pc:sldLayoutMkLst>
            <pc:docMk/>
            <pc:sldMasterMk cId="3000561185" sldId="2147483698"/>
            <pc:sldLayoutMk cId="2068005752" sldId="2147483693"/>
          </pc:sldLayoutMkLst>
        </pc:sldLayoutChg>
        <pc:sldLayoutChg chg="add del">
          <pc:chgData name="Ivan Dario" userId="efc1a820-b1c8-48db-bc8a-4db33a73f027" providerId="ADAL" clId="{9A7562DE-4EB6-474E-82D7-9C5F86BC62F3}" dt="2020-09-15T23:45:51.823" v="163" actId="26606"/>
          <pc:sldLayoutMkLst>
            <pc:docMk/>
            <pc:sldMasterMk cId="3000561185" sldId="2147483698"/>
            <pc:sldLayoutMk cId="4075973519" sldId="2147483694"/>
          </pc:sldLayoutMkLst>
        </pc:sldLayoutChg>
        <pc:sldLayoutChg chg="add del">
          <pc:chgData name="Ivan Dario" userId="efc1a820-b1c8-48db-bc8a-4db33a73f027" providerId="ADAL" clId="{9A7562DE-4EB6-474E-82D7-9C5F86BC62F3}" dt="2020-09-15T23:45:51.823" v="163" actId="26606"/>
          <pc:sldLayoutMkLst>
            <pc:docMk/>
            <pc:sldMasterMk cId="3000561185" sldId="2147483698"/>
            <pc:sldLayoutMk cId="1439889406" sldId="2147483695"/>
          </pc:sldLayoutMkLst>
        </pc:sldLayoutChg>
        <pc:sldLayoutChg chg="add del">
          <pc:chgData name="Ivan Dario" userId="efc1a820-b1c8-48db-bc8a-4db33a73f027" providerId="ADAL" clId="{9A7562DE-4EB6-474E-82D7-9C5F86BC62F3}" dt="2020-09-15T23:45:51.823" v="163" actId="26606"/>
          <pc:sldLayoutMkLst>
            <pc:docMk/>
            <pc:sldMasterMk cId="3000561185" sldId="2147483698"/>
            <pc:sldLayoutMk cId="2930594948" sldId="2147483696"/>
          </pc:sldLayoutMkLst>
        </pc:sldLayoutChg>
        <pc:sldLayoutChg chg="add del">
          <pc:chgData name="Ivan Dario" userId="efc1a820-b1c8-48db-bc8a-4db33a73f027" providerId="ADAL" clId="{9A7562DE-4EB6-474E-82D7-9C5F86BC62F3}" dt="2020-09-15T23:45:51.823" v="163" actId="26606"/>
          <pc:sldLayoutMkLst>
            <pc:docMk/>
            <pc:sldMasterMk cId="3000561185" sldId="2147483698"/>
            <pc:sldLayoutMk cId="915431468" sldId="2147483697"/>
          </pc:sldLayoutMkLst>
        </pc:sldLayoutChg>
      </pc:sldMasterChg>
      <pc:sldMasterChg chg="add del addSldLayout delSldLayout">
        <pc:chgData name="Ivan Dario" userId="efc1a820-b1c8-48db-bc8a-4db33a73f027" providerId="ADAL" clId="{9A7562DE-4EB6-474E-82D7-9C5F86BC62F3}" dt="2020-09-15T23:45:57.409" v="165" actId="26606"/>
        <pc:sldMasterMkLst>
          <pc:docMk/>
          <pc:sldMasterMk cId="2331109532" sldId="2147483699"/>
        </pc:sldMasterMkLst>
        <pc:sldLayoutChg chg="add del">
          <pc:chgData name="Ivan Dario" userId="efc1a820-b1c8-48db-bc8a-4db33a73f027" providerId="ADAL" clId="{9A7562DE-4EB6-474E-82D7-9C5F86BC62F3}" dt="2020-09-15T23:45:57.409" v="165" actId="26606"/>
          <pc:sldLayoutMkLst>
            <pc:docMk/>
            <pc:sldMasterMk cId="2331109532" sldId="2147483699"/>
            <pc:sldLayoutMk cId="1188401477" sldId="2147483687"/>
          </pc:sldLayoutMkLst>
        </pc:sldLayoutChg>
        <pc:sldLayoutChg chg="add del">
          <pc:chgData name="Ivan Dario" userId="efc1a820-b1c8-48db-bc8a-4db33a73f027" providerId="ADAL" clId="{9A7562DE-4EB6-474E-82D7-9C5F86BC62F3}" dt="2020-09-15T23:45:57.409" v="165" actId="26606"/>
          <pc:sldLayoutMkLst>
            <pc:docMk/>
            <pc:sldMasterMk cId="2331109532" sldId="2147483699"/>
            <pc:sldLayoutMk cId="2211567510" sldId="2147483688"/>
          </pc:sldLayoutMkLst>
        </pc:sldLayoutChg>
        <pc:sldLayoutChg chg="add del">
          <pc:chgData name="Ivan Dario" userId="efc1a820-b1c8-48db-bc8a-4db33a73f027" providerId="ADAL" clId="{9A7562DE-4EB6-474E-82D7-9C5F86BC62F3}" dt="2020-09-15T23:45:57.409" v="165" actId="26606"/>
          <pc:sldLayoutMkLst>
            <pc:docMk/>
            <pc:sldMasterMk cId="2331109532" sldId="2147483699"/>
            <pc:sldLayoutMk cId="730239133" sldId="2147483689"/>
          </pc:sldLayoutMkLst>
        </pc:sldLayoutChg>
        <pc:sldLayoutChg chg="add del">
          <pc:chgData name="Ivan Dario" userId="efc1a820-b1c8-48db-bc8a-4db33a73f027" providerId="ADAL" clId="{9A7562DE-4EB6-474E-82D7-9C5F86BC62F3}" dt="2020-09-15T23:45:57.409" v="165" actId="26606"/>
          <pc:sldLayoutMkLst>
            <pc:docMk/>
            <pc:sldMasterMk cId="2331109532" sldId="2147483699"/>
            <pc:sldLayoutMk cId="3425412243" sldId="2147483690"/>
          </pc:sldLayoutMkLst>
        </pc:sldLayoutChg>
        <pc:sldLayoutChg chg="add del">
          <pc:chgData name="Ivan Dario" userId="efc1a820-b1c8-48db-bc8a-4db33a73f027" providerId="ADAL" clId="{9A7562DE-4EB6-474E-82D7-9C5F86BC62F3}" dt="2020-09-15T23:45:57.409" v="165" actId="26606"/>
          <pc:sldLayoutMkLst>
            <pc:docMk/>
            <pc:sldMasterMk cId="2331109532" sldId="2147483699"/>
            <pc:sldLayoutMk cId="1074261011" sldId="2147483691"/>
          </pc:sldLayoutMkLst>
        </pc:sldLayoutChg>
        <pc:sldLayoutChg chg="add del">
          <pc:chgData name="Ivan Dario" userId="efc1a820-b1c8-48db-bc8a-4db33a73f027" providerId="ADAL" clId="{9A7562DE-4EB6-474E-82D7-9C5F86BC62F3}" dt="2020-09-15T23:45:57.409" v="165" actId="26606"/>
          <pc:sldLayoutMkLst>
            <pc:docMk/>
            <pc:sldMasterMk cId="2331109532" sldId="2147483699"/>
            <pc:sldLayoutMk cId="3398922522" sldId="2147483692"/>
          </pc:sldLayoutMkLst>
        </pc:sldLayoutChg>
        <pc:sldLayoutChg chg="add del">
          <pc:chgData name="Ivan Dario" userId="efc1a820-b1c8-48db-bc8a-4db33a73f027" providerId="ADAL" clId="{9A7562DE-4EB6-474E-82D7-9C5F86BC62F3}" dt="2020-09-15T23:45:57.409" v="165" actId="26606"/>
          <pc:sldLayoutMkLst>
            <pc:docMk/>
            <pc:sldMasterMk cId="2331109532" sldId="2147483699"/>
            <pc:sldLayoutMk cId="120486652" sldId="2147483693"/>
          </pc:sldLayoutMkLst>
        </pc:sldLayoutChg>
        <pc:sldLayoutChg chg="add del">
          <pc:chgData name="Ivan Dario" userId="efc1a820-b1c8-48db-bc8a-4db33a73f027" providerId="ADAL" clId="{9A7562DE-4EB6-474E-82D7-9C5F86BC62F3}" dt="2020-09-15T23:45:57.409" v="165" actId="26606"/>
          <pc:sldLayoutMkLst>
            <pc:docMk/>
            <pc:sldMasterMk cId="2331109532" sldId="2147483699"/>
            <pc:sldLayoutMk cId="3197730238" sldId="2147483694"/>
          </pc:sldLayoutMkLst>
        </pc:sldLayoutChg>
        <pc:sldLayoutChg chg="add del">
          <pc:chgData name="Ivan Dario" userId="efc1a820-b1c8-48db-bc8a-4db33a73f027" providerId="ADAL" clId="{9A7562DE-4EB6-474E-82D7-9C5F86BC62F3}" dt="2020-09-15T23:45:57.409" v="165" actId="26606"/>
          <pc:sldLayoutMkLst>
            <pc:docMk/>
            <pc:sldMasterMk cId="2331109532" sldId="2147483699"/>
            <pc:sldLayoutMk cId="4074609154" sldId="2147483695"/>
          </pc:sldLayoutMkLst>
        </pc:sldLayoutChg>
        <pc:sldLayoutChg chg="add del">
          <pc:chgData name="Ivan Dario" userId="efc1a820-b1c8-48db-bc8a-4db33a73f027" providerId="ADAL" clId="{9A7562DE-4EB6-474E-82D7-9C5F86BC62F3}" dt="2020-09-15T23:45:57.409" v="165" actId="26606"/>
          <pc:sldLayoutMkLst>
            <pc:docMk/>
            <pc:sldMasterMk cId="2331109532" sldId="2147483699"/>
            <pc:sldLayoutMk cId="1935505941" sldId="2147483696"/>
          </pc:sldLayoutMkLst>
        </pc:sldLayoutChg>
        <pc:sldLayoutChg chg="add del">
          <pc:chgData name="Ivan Dario" userId="efc1a820-b1c8-48db-bc8a-4db33a73f027" providerId="ADAL" clId="{9A7562DE-4EB6-474E-82D7-9C5F86BC62F3}" dt="2020-09-15T23:45:57.409" v="165" actId="26606"/>
          <pc:sldLayoutMkLst>
            <pc:docMk/>
            <pc:sldMasterMk cId="2331109532" sldId="2147483699"/>
            <pc:sldLayoutMk cId="2963448258" sldId="2147483697"/>
          </pc:sldLayoutMkLst>
        </pc:sldLayoutChg>
        <pc:sldLayoutChg chg="add del">
          <pc:chgData name="Ivan Dario" userId="efc1a820-b1c8-48db-bc8a-4db33a73f027" providerId="ADAL" clId="{9A7562DE-4EB6-474E-82D7-9C5F86BC62F3}" dt="2020-09-15T23:45:57.409" v="165" actId="26606"/>
          <pc:sldLayoutMkLst>
            <pc:docMk/>
            <pc:sldMasterMk cId="2331109532" sldId="2147483699"/>
            <pc:sldLayoutMk cId="4110389296" sldId="2147483698"/>
          </pc:sldLayoutMkLst>
        </pc:sldLayoutChg>
      </pc:sldMasterChg>
      <pc:sldMasterChg chg="add del addSldLayout delSldLayout">
        <pc:chgData name="Ivan Dario" userId="efc1a820-b1c8-48db-bc8a-4db33a73f027" providerId="ADAL" clId="{9A7562DE-4EB6-474E-82D7-9C5F86BC62F3}" dt="2020-09-15T23:46:00.138" v="168" actId="26606"/>
        <pc:sldMasterMkLst>
          <pc:docMk/>
          <pc:sldMasterMk cId="3761813924" sldId="2147483712"/>
        </pc:sldMasterMkLst>
        <pc:sldLayoutChg chg="add del">
          <pc:chgData name="Ivan Dario" userId="efc1a820-b1c8-48db-bc8a-4db33a73f027" providerId="ADAL" clId="{9A7562DE-4EB6-474E-82D7-9C5F86BC62F3}" dt="2020-09-15T23:46:00.138" v="168" actId="26606"/>
          <pc:sldLayoutMkLst>
            <pc:docMk/>
            <pc:sldMasterMk cId="3761813924" sldId="2147483712"/>
            <pc:sldLayoutMk cId="1345815181" sldId="2147483701"/>
          </pc:sldLayoutMkLst>
        </pc:sldLayoutChg>
        <pc:sldLayoutChg chg="add del">
          <pc:chgData name="Ivan Dario" userId="efc1a820-b1c8-48db-bc8a-4db33a73f027" providerId="ADAL" clId="{9A7562DE-4EB6-474E-82D7-9C5F86BC62F3}" dt="2020-09-15T23:46:00.138" v="168" actId="26606"/>
          <pc:sldLayoutMkLst>
            <pc:docMk/>
            <pc:sldMasterMk cId="3761813924" sldId="2147483712"/>
            <pc:sldLayoutMk cId="2043931346" sldId="2147483702"/>
          </pc:sldLayoutMkLst>
        </pc:sldLayoutChg>
        <pc:sldLayoutChg chg="add del">
          <pc:chgData name="Ivan Dario" userId="efc1a820-b1c8-48db-bc8a-4db33a73f027" providerId="ADAL" clId="{9A7562DE-4EB6-474E-82D7-9C5F86BC62F3}" dt="2020-09-15T23:46:00.138" v="168" actId="26606"/>
          <pc:sldLayoutMkLst>
            <pc:docMk/>
            <pc:sldMasterMk cId="3761813924" sldId="2147483712"/>
            <pc:sldLayoutMk cId="450272927" sldId="2147483703"/>
          </pc:sldLayoutMkLst>
        </pc:sldLayoutChg>
        <pc:sldLayoutChg chg="add del">
          <pc:chgData name="Ivan Dario" userId="efc1a820-b1c8-48db-bc8a-4db33a73f027" providerId="ADAL" clId="{9A7562DE-4EB6-474E-82D7-9C5F86BC62F3}" dt="2020-09-15T23:46:00.138" v="168" actId="26606"/>
          <pc:sldLayoutMkLst>
            <pc:docMk/>
            <pc:sldMasterMk cId="3761813924" sldId="2147483712"/>
            <pc:sldLayoutMk cId="57169254" sldId="2147483704"/>
          </pc:sldLayoutMkLst>
        </pc:sldLayoutChg>
        <pc:sldLayoutChg chg="add del">
          <pc:chgData name="Ivan Dario" userId="efc1a820-b1c8-48db-bc8a-4db33a73f027" providerId="ADAL" clId="{9A7562DE-4EB6-474E-82D7-9C5F86BC62F3}" dt="2020-09-15T23:46:00.138" v="168" actId="26606"/>
          <pc:sldLayoutMkLst>
            <pc:docMk/>
            <pc:sldMasterMk cId="3761813924" sldId="2147483712"/>
            <pc:sldLayoutMk cId="4284413075" sldId="2147483705"/>
          </pc:sldLayoutMkLst>
        </pc:sldLayoutChg>
        <pc:sldLayoutChg chg="add del">
          <pc:chgData name="Ivan Dario" userId="efc1a820-b1c8-48db-bc8a-4db33a73f027" providerId="ADAL" clId="{9A7562DE-4EB6-474E-82D7-9C5F86BC62F3}" dt="2020-09-15T23:46:00.138" v="168" actId="26606"/>
          <pc:sldLayoutMkLst>
            <pc:docMk/>
            <pc:sldMasterMk cId="3761813924" sldId="2147483712"/>
            <pc:sldLayoutMk cId="3344607869" sldId="2147483706"/>
          </pc:sldLayoutMkLst>
        </pc:sldLayoutChg>
        <pc:sldLayoutChg chg="add del">
          <pc:chgData name="Ivan Dario" userId="efc1a820-b1c8-48db-bc8a-4db33a73f027" providerId="ADAL" clId="{9A7562DE-4EB6-474E-82D7-9C5F86BC62F3}" dt="2020-09-15T23:46:00.138" v="168" actId="26606"/>
          <pc:sldLayoutMkLst>
            <pc:docMk/>
            <pc:sldMasterMk cId="3761813924" sldId="2147483712"/>
            <pc:sldLayoutMk cId="2422049276" sldId="2147483707"/>
          </pc:sldLayoutMkLst>
        </pc:sldLayoutChg>
        <pc:sldLayoutChg chg="add del">
          <pc:chgData name="Ivan Dario" userId="efc1a820-b1c8-48db-bc8a-4db33a73f027" providerId="ADAL" clId="{9A7562DE-4EB6-474E-82D7-9C5F86BC62F3}" dt="2020-09-15T23:46:00.138" v="168" actId="26606"/>
          <pc:sldLayoutMkLst>
            <pc:docMk/>
            <pc:sldMasterMk cId="3761813924" sldId="2147483712"/>
            <pc:sldLayoutMk cId="4133357673" sldId="2147483708"/>
          </pc:sldLayoutMkLst>
        </pc:sldLayoutChg>
        <pc:sldLayoutChg chg="add del">
          <pc:chgData name="Ivan Dario" userId="efc1a820-b1c8-48db-bc8a-4db33a73f027" providerId="ADAL" clId="{9A7562DE-4EB6-474E-82D7-9C5F86BC62F3}" dt="2020-09-15T23:46:00.138" v="168" actId="26606"/>
          <pc:sldLayoutMkLst>
            <pc:docMk/>
            <pc:sldMasterMk cId="3761813924" sldId="2147483712"/>
            <pc:sldLayoutMk cId="1502632024" sldId="2147483709"/>
          </pc:sldLayoutMkLst>
        </pc:sldLayoutChg>
        <pc:sldLayoutChg chg="add del">
          <pc:chgData name="Ivan Dario" userId="efc1a820-b1c8-48db-bc8a-4db33a73f027" providerId="ADAL" clId="{9A7562DE-4EB6-474E-82D7-9C5F86BC62F3}" dt="2020-09-15T23:46:00.138" v="168" actId="26606"/>
          <pc:sldLayoutMkLst>
            <pc:docMk/>
            <pc:sldMasterMk cId="3761813924" sldId="2147483712"/>
            <pc:sldLayoutMk cId="4066423619" sldId="2147483710"/>
          </pc:sldLayoutMkLst>
        </pc:sldLayoutChg>
        <pc:sldLayoutChg chg="add del">
          <pc:chgData name="Ivan Dario" userId="efc1a820-b1c8-48db-bc8a-4db33a73f027" providerId="ADAL" clId="{9A7562DE-4EB6-474E-82D7-9C5F86BC62F3}" dt="2020-09-15T23:46:00.138" v="168" actId="26606"/>
          <pc:sldLayoutMkLst>
            <pc:docMk/>
            <pc:sldMasterMk cId="3761813924" sldId="2147483712"/>
            <pc:sldLayoutMk cId="1665675848" sldId="2147483711"/>
          </pc:sldLayoutMkLst>
        </pc:sldLayoutChg>
      </pc:sldMasterChg>
      <pc:sldMasterChg chg="add del addSldLayout delSldLayout">
        <pc:chgData name="Ivan Dario" userId="efc1a820-b1c8-48db-bc8a-4db33a73f027" providerId="ADAL" clId="{9A7562DE-4EB6-474E-82D7-9C5F86BC62F3}" dt="2020-09-15T23:45:42.698" v="159" actId="26606"/>
        <pc:sldMasterMkLst>
          <pc:docMk/>
          <pc:sldMasterMk cId="3914752174" sldId="2147483750"/>
        </pc:sldMasterMkLst>
        <pc:sldLayoutChg chg="add del">
          <pc:chgData name="Ivan Dario" userId="efc1a820-b1c8-48db-bc8a-4db33a73f027" providerId="ADAL" clId="{9A7562DE-4EB6-474E-82D7-9C5F86BC62F3}" dt="2020-09-15T23:45:42.698" v="159" actId="26606"/>
          <pc:sldLayoutMkLst>
            <pc:docMk/>
            <pc:sldMasterMk cId="3914752174" sldId="2147483750"/>
            <pc:sldLayoutMk cId="3595661431" sldId="2147483739"/>
          </pc:sldLayoutMkLst>
        </pc:sldLayoutChg>
        <pc:sldLayoutChg chg="add del">
          <pc:chgData name="Ivan Dario" userId="efc1a820-b1c8-48db-bc8a-4db33a73f027" providerId="ADAL" clId="{9A7562DE-4EB6-474E-82D7-9C5F86BC62F3}" dt="2020-09-15T23:45:42.698" v="159" actId="26606"/>
          <pc:sldLayoutMkLst>
            <pc:docMk/>
            <pc:sldMasterMk cId="3914752174" sldId="2147483750"/>
            <pc:sldLayoutMk cId="2974445814" sldId="2147483740"/>
          </pc:sldLayoutMkLst>
        </pc:sldLayoutChg>
        <pc:sldLayoutChg chg="add del">
          <pc:chgData name="Ivan Dario" userId="efc1a820-b1c8-48db-bc8a-4db33a73f027" providerId="ADAL" clId="{9A7562DE-4EB6-474E-82D7-9C5F86BC62F3}" dt="2020-09-15T23:45:42.698" v="159" actId="26606"/>
          <pc:sldLayoutMkLst>
            <pc:docMk/>
            <pc:sldMasterMk cId="3914752174" sldId="2147483750"/>
            <pc:sldLayoutMk cId="380465414" sldId="2147483741"/>
          </pc:sldLayoutMkLst>
        </pc:sldLayoutChg>
        <pc:sldLayoutChg chg="add del">
          <pc:chgData name="Ivan Dario" userId="efc1a820-b1c8-48db-bc8a-4db33a73f027" providerId="ADAL" clId="{9A7562DE-4EB6-474E-82D7-9C5F86BC62F3}" dt="2020-09-15T23:45:42.698" v="159" actId="26606"/>
          <pc:sldLayoutMkLst>
            <pc:docMk/>
            <pc:sldMasterMk cId="3914752174" sldId="2147483750"/>
            <pc:sldLayoutMk cId="3297670468" sldId="2147483742"/>
          </pc:sldLayoutMkLst>
        </pc:sldLayoutChg>
        <pc:sldLayoutChg chg="add del">
          <pc:chgData name="Ivan Dario" userId="efc1a820-b1c8-48db-bc8a-4db33a73f027" providerId="ADAL" clId="{9A7562DE-4EB6-474E-82D7-9C5F86BC62F3}" dt="2020-09-15T23:45:42.698" v="159" actId="26606"/>
          <pc:sldLayoutMkLst>
            <pc:docMk/>
            <pc:sldMasterMk cId="3914752174" sldId="2147483750"/>
            <pc:sldLayoutMk cId="2035244076" sldId="2147483743"/>
          </pc:sldLayoutMkLst>
        </pc:sldLayoutChg>
        <pc:sldLayoutChg chg="add del">
          <pc:chgData name="Ivan Dario" userId="efc1a820-b1c8-48db-bc8a-4db33a73f027" providerId="ADAL" clId="{9A7562DE-4EB6-474E-82D7-9C5F86BC62F3}" dt="2020-09-15T23:45:42.698" v="159" actId="26606"/>
          <pc:sldLayoutMkLst>
            <pc:docMk/>
            <pc:sldMasterMk cId="3914752174" sldId="2147483750"/>
            <pc:sldLayoutMk cId="2652285200" sldId="2147483744"/>
          </pc:sldLayoutMkLst>
        </pc:sldLayoutChg>
        <pc:sldLayoutChg chg="add del">
          <pc:chgData name="Ivan Dario" userId="efc1a820-b1c8-48db-bc8a-4db33a73f027" providerId="ADAL" clId="{9A7562DE-4EB6-474E-82D7-9C5F86BC62F3}" dt="2020-09-15T23:45:42.698" v="159" actId="26606"/>
          <pc:sldLayoutMkLst>
            <pc:docMk/>
            <pc:sldMasterMk cId="3914752174" sldId="2147483750"/>
            <pc:sldLayoutMk cId="2573743690" sldId="2147483745"/>
          </pc:sldLayoutMkLst>
        </pc:sldLayoutChg>
        <pc:sldLayoutChg chg="add del">
          <pc:chgData name="Ivan Dario" userId="efc1a820-b1c8-48db-bc8a-4db33a73f027" providerId="ADAL" clId="{9A7562DE-4EB6-474E-82D7-9C5F86BC62F3}" dt="2020-09-15T23:45:42.698" v="159" actId="26606"/>
          <pc:sldLayoutMkLst>
            <pc:docMk/>
            <pc:sldMasterMk cId="3914752174" sldId="2147483750"/>
            <pc:sldLayoutMk cId="1015364320" sldId="2147483746"/>
          </pc:sldLayoutMkLst>
        </pc:sldLayoutChg>
        <pc:sldLayoutChg chg="add del">
          <pc:chgData name="Ivan Dario" userId="efc1a820-b1c8-48db-bc8a-4db33a73f027" providerId="ADAL" clId="{9A7562DE-4EB6-474E-82D7-9C5F86BC62F3}" dt="2020-09-15T23:45:42.698" v="159" actId="26606"/>
          <pc:sldLayoutMkLst>
            <pc:docMk/>
            <pc:sldMasterMk cId="3914752174" sldId="2147483750"/>
            <pc:sldLayoutMk cId="1825011601" sldId="2147483747"/>
          </pc:sldLayoutMkLst>
        </pc:sldLayoutChg>
        <pc:sldLayoutChg chg="add del">
          <pc:chgData name="Ivan Dario" userId="efc1a820-b1c8-48db-bc8a-4db33a73f027" providerId="ADAL" clId="{9A7562DE-4EB6-474E-82D7-9C5F86BC62F3}" dt="2020-09-15T23:45:42.698" v="159" actId="26606"/>
          <pc:sldLayoutMkLst>
            <pc:docMk/>
            <pc:sldMasterMk cId="3914752174" sldId="2147483750"/>
            <pc:sldLayoutMk cId="3451421016" sldId="2147483748"/>
          </pc:sldLayoutMkLst>
        </pc:sldLayoutChg>
        <pc:sldLayoutChg chg="add del">
          <pc:chgData name="Ivan Dario" userId="efc1a820-b1c8-48db-bc8a-4db33a73f027" providerId="ADAL" clId="{9A7562DE-4EB6-474E-82D7-9C5F86BC62F3}" dt="2020-09-15T23:45:42.698" v="159" actId="26606"/>
          <pc:sldLayoutMkLst>
            <pc:docMk/>
            <pc:sldMasterMk cId="3914752174" sldId="2147483750"/>
            <pc:sldLayoutMk cId="2155000695" sldId="2147483749"/>
          </pc:sldLayoutMkLst>
        </pc:sldLayoutChg>
      </pc:sldMasterChg>
      <pc:sldMasterChg chg="add addSldLayout">
        <pc:chgData name="Ivan Dario" userId="efc1a820-b1c8-48db-bc8a-4db33a73f027" providerId="ADAL" clId="{9A7562DE-4EB6-474E-82D7-9C5F86BC62F3}" dt="2020-09-15T23:46:00.220" v="169" actId="26606"/>
        <pc:sldMasterMkLst>
          <pc:docMk/>
          <pc:sldMasterMk cId="3589355924" sldId="2147483764"/>
        </pc:sldMasterMkLst>
        <pc:sldLayoutChg chg="add">
          <pc:chgData name="Ivan Dario" userId="efc1a820-b1c8-48db-bc8a-4db33a73f027" providerId="ADAL" clId="{9A7562DE-4EB6-474E-82D7-9C5F86BC62F3}" dt="2020-09-15T23:46:00.220" v="169" actId="26606"/>
          <pc:sldLayoutMkLst>
            <pc:docMk/>
            <pc:sldMasterMk cId="3589355924" sldId="2147483764"/>
            <pc:sldLayoutMk cId="506438285" sldId="2147483753"/>
          </pc:sldLayoutMkLst>
        </pc:sldLayoutChg>
        <pc:sldLayoutChg chg="add">
          <pc:chgData name="Ivan Dario" userId="efc1a820-b1c8-48db-bc8a-4db33a73f027" providerId="ADAL" clId="{9A7562DE-4EB6-474E-82D7-9C5F86BC62F3}" dt="2020-09-15T23:46:00.220" v="169" actId="26606"/>
          <pc:sldLayoutMkLst>
            <pc:docMk/>
            <pc:sldMasterMk cId="3589355924" sldId="2147483764"/>
            <pc:sldLayoutMk cId="869946476" sldId="2147483754"/>
          </pc:sldLayoutMkLst>
        </pc:sldLayoutChg>
        <pc:sldLayoutChg chg="add">
          <pc:chgData name="Ivan Dario" userId="efc1a820-b1c8-48db-bc8a-4db33a73f027" providerId="ADAL" clId="{9A7562DE-4EB6-474E-82D7-9C5F86BC62F3}" dt="2020-09-15T23:46:00.220" v="169" actId="26606"/>
          <pc:sldLayoutMkLst>
            <pc:docMk/>
            <pc:sldMasterMk cId="3589355924" sldId="2147483764"/>
            <pc:sldLayoutMk cId="3813290594" sldId="2147483755"/>
          </pc:sldLayoutMkLst>
        </pc:sldLayoutChg>
        <pc:sldLayoutChg chg="add">
          <pc:chgData name="Ivan Dario" userId="efc1a820-b1c8-48db-bc8a-4db33a73f027" providerId="ADAL" clId="{9A7562DE-4EB6-474E-82D7-9C5F86BC62F3}" dt="2020-09-15T23:46:00.220" v="169" actId="26606"/>
          <pc:sldLayoutMkLst>
            <pc:docMk/>
            <pc:sldMasterMk cId="3589355924" sldId="2147483764"/>
            <pc:sldLayoutMk cId="3370531385" sldId="2147483756"/>
          </pc:sldLayoutMkLst>
        </pc:sldLayoutChg>
        <pc:sldLayoutChg chg="add">
          <pc:chgData name="Ivan Dario" userId="efc1a820-b1c8-48db-bc8a-4db33a73f027" providerId="ADAL" clId="{9A7562DE-4EB6-474E-82D7-9C5F86BC62F3}" dt="2020-09-15T23:46:00.220" v="169" actId="26606"/>
          <pc:sldLayoutMkLst>
            <pc:docMk/>
            <pc:sldMasterMk cId="3589355924" sldId="2147483764"/>
            <pc:sldLayoutMk cId="2426492495" sldId="2147483757"/>
          </pc:sldLayoutMkLst>
        </pc:sldLayoutChg>
        <pc:sldLayoutChg chg="add">
          <pc:chgData name="Ivan Dario" userId="efc1a820-b1c8-48db-bc8a-4db33a73f027" providerId="ADAL" clId="{9A7562DE-4EB6-474E-82D7-9C5F86BC62F3}" dt="2020-09-15T23:46:00.220" v="169" actId="26606"/>
          <pc:sldLayoutMkLst>
            <pc:docMk/>
            <pc:sldMasterMk cId="3589355924" sldId="2147483764"/>
            <pc:sldLayoutMk cId="857588402" sldId="2147483758"/>
          </pc:sldLayoutMkLst>
        </pc:sldLayoutChg>
        <pc:sldLayoutChg chg="add">
          <pc:chgData name="Ivan Dario" userId="efc1a820-b1c8-48db-bc8a-4db33a73f027" providerId="ADAL" clId="{9A7562DE-4EB6-474E-82D7-9C5F86BC62F3}" dt="2020-09-15T23:46:00.220" v="169" actId="26606"/>
          <pc:sldLayoutMkLst>
            <pc:docMk/>
            <pc:sldMasterMk cId="3589355924" sldId="2147483764"/>
            <pc:sldLayoutMk cId="410257979" sldId="2147483759"/>
          </pc:sldLayoutMkLst>
        </pc:sldLayoutChg>
        <pc:sldLayoutChg chg="add">
          <pc:chgData name="Ivan Dario" userId="efc1a820-b1c8-48db-bc8a-4db33a73f027" providerId="ADAL" clId="{9A7562DE-4EB6-474E-82D7-9C5F86BC62F3}" dt="2020-09-15T23:46:00.220" v="169" actId="26606"/>
          <pc:sldLayoutMkLst>
            <pc:docMk/>
            <pc:sldMasterMk cId="3589355924" sldId="2147483764"/>
            <pc:sldLayoutMk cId="3817449829" sldId="2147483760"/>
          </pc:sldLayoutMkLst>
        </pc:sldLayoutChg>
        <pc:sldLayoutChg chg="add">
          <pc:chgData name="Ivan Dario" userId="efc1a820-b1c8-48db-bc8a-4db33a73f027" providerId="ADAL" clId="{9A7562DE-4EB6-474E-82D7-9C5F86BC62F3}" dt="2020-09-15T23:46:00.220" v="169" actId="26606"/>
          <pc:sldLayoutMkLst>
            <pc:docMk/>
            <pc:sldMasterMk cId="3589355924" sldId="2147483764"/>
            <pc:sldLayoutMk cId="513202166" sldId="2147483761"/>
          </pc:sldLayoutMkLst>
        </pc:sldLayoutChg>
        <pc:sldLayoutChg chg="add">
          <pc:chgData name="Ivan Dario" userId="efc1a820-b1c8-48db-bc8a-4db33a73f027" providerId="ADAL" clId="{9A7562DE-4EB6-474E-82D7-9C5F86BC62F3}" dt="2020-09-15T23:46:00.220" v="169" actId="26606"/>
          <pc:sldLayoutMkLst>
            <pc:docMk/>
            <pc:sldMasterMk cId="3589355924" sldId="2147483764"/>
            <pc:sldLayoutMk cId="414733786" sldId="2147483762"/>
          </pc:sldLayoutMkLst>
        </pc:sldLayoutChg>
        <pc:sldLayoutChg chg="add">
          <pc:chgData name="Ivan Dario" userId="efc1a820-b1c8-48db-bc8a-4db33a73f027" providerId="ADAL" clId="{9A7562DE-4EB6-474E-82D7-9C5F86BC62F3}" dt="2020-09-15T23:46:00.220" v="169" actId="26606"/>
          <pc:sldLayoutMkLst>
            <pc:docMk/>
            <pc:sldMasterMk cId="3589355924" sldId="2147483764"/>
            <pc:sldLayoutMk cId="3587060410" sldId="2147483763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64B43E-30E9-4012-8064-0FEDDE9419A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90CBAD9-A511-4475-A15F-633C071BEE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Pair: Key – Value</a:t>
          </a:r>
        </a:p>
      </dgm:t>
    </dgm:pt>
    <dgm:pt modelId="{E0A400AE-23E9-44A3-A84C-AE58CB847458}" type="parTrans" cxnId="{62647F43-5D20-4F46-BE8F-93E86244FDF4}">
      <dgm:prSet/>
      <dgm:spPr/>
      <dgm:t>
        <a:bodyPr/>
        <a:lstStyle/>
        <a:p>
          <a:endParaRPr lang="en-US"/>
        </a:p>
      </dgm:t>
    </dgm:pt>
    <dgm:pt modelId="{55931F3E-2568-40F6-A400-76C7D08BDA59}" type="sibTrans" cxnId="{62647F43-5D20-4F46-BE8F-93E86244FDF4}">
      <dgm:prSet/>
      <dgm:spPr/>
      <dgm:t>
        <a:bodyPr/>
        <a:lstStyle/>
        <a:p>
          <a:endParaRPr lang="en-US"/>
        </a:p>
      </dgm:t>
    </dgm:pt>
    <dgm:pt modelId="{2C4D26D9-6B73-40B3-A4C2-DA1BEA05976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RAM – Storage</a:t>
          </a:r>
        </a:p>
      </dgm:t>
    </dgm:pt>
    <dgm:pt modelId="{C3312B9A-CC9C-487F-A0CF-4AD2EAE7B451}" type="parTrans" cxnId="{3B4512B9-A55A-45A6-AC9F-E16B7DB4F25C}">
      <dgm:prSet/>
      <dgm:spPr/>
      <dgm:t>
        <a:bodyPr/>
        <a:lstStyle/>
        <a:p>
          <a:endParaRPr lang="en-US"/>
        </a:p>
      </dgm:t>
    </dgm:pt>
    <dgm:pt modelId="{37E61252-292D-4B9D-AA2E-9FA29F005B16}" type="sibTrans" cxnId="{3B4512B9-A55A-45A6-AC9F-E16B7DB4F25C}">
      <dgm:prSet/>
      <dgm:spPr/>
      <dgm:t>
        <a:bodyPr/>
        <a:lstStyle/>
        <a:p>
          <a:endParaRPr lang="en-US"/>
        </a:p>
      </dgm:t>
    </dgm:pt>
    <dgm:pt modelId="{CC3C9796-8219-46A7-A9AA-5E70AC4245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Session Management, Memory Caching</a:t>
          </a:r>
        </a:p>
      </dgm:t>
    </dgm:pt>
    <dgm:pt modelId="{1F853BAF-76B7-4507-859D-104BAE76D57D}" type="parTrans" cxnId="{808A614A-B1CB-4070-89D7-A153F1E0EA17}">
      <dgm:prSet/>
      <dgm:spPr/>
      <dgm:t>
        <a:bodyPr/>
        <a:lstStyle/>
        <a:p>
          <a:endParaRPr lang="en-US"/>
        </a:p>
      </dgm:t>
    </dgm:pt>
    <dgm:pt modelId="{58C590EB-27C4-41A1-A2BB-944C1758D281}" type="sibTrans" cxnId="{808A614A-B1CB-4070-89D7-A153F1E0EA17}">
      <dgm:prSet/>
      <dgm:spPr/>
      <dgm:t>
        <a:bodyPr/>
        <a:lstStyle/>
        <a:p>
          <a:endParaRPr lang="en-US"/>
        </a:p>
      </dgm:t>
    </dgm:pt>
    <dgm:pt modelId="{4DA413D7-C9A8-48F7-B840-A7179A1B82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Simple Schema</a:t>
          </a:r>
        </a:p>
      </dgm:t>
    </dgm:pt>
    <dgm:pt modelId="{13003516-C675-429D-8417-7732D6D8DA76}" type="parTrans" cxnId="{BF35D74F-AE06-4896-A35A-07A7BF14CCBB}">
      <dgm:prSet/>
      <dgm:spPr/>
      <dgm:t>
        <a:bodyPr/>
        <a:lstStyle/>
        <a:p>
          <a:endParaRPr lang="en-US"/>
        </a:p>
      </dgm:t>
    </dgm:pt>
    <dgm:pt modelId="{B864B92A-65AB-4C1A-ADA8-BE31B2292E2A}" type="sibTrans" cxnId="{BF35D74F-AE06-4896-A35A-07A7BF14CCBB}">
      <dgm:prSet/>
      <dgm:spPr/>
      <dgm:t>
        <a:bodyPr/>
        <a:lstStyle/>
        <a:p>
          <a:endParaRPr lang="en-US"/>
        </a:p>
      </dgm:t>
    </dgm:pt>
    <dgm:pt modelId="{254905CD-D12B-46C7-8054-7C3DE4CFEA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Scalability, Speed, Consistency, Querying</a:t>
          </a:r>
        </a:p>
      </dgm:t>
    </dgm:pt>
    <dgm:pt modelId="{3D9E75B9-64A2-4690-8C57-CC5E73CDE33B}" type="parTrans" cxnId="{3F91D0A0-3603-4938-A2D8-3FEB1FE802AB}">
      <dgm:prSet/>
      <dgm:spPr/>
      <dgm:t>
        <a:bodyPr/>
        <a:lstStyle/>
        <a:p>
          <a:endParaRPr lang="en-US"/>
        </a:p>
      </dgm:t>
    </dgm:pt>
    <dgm:pt modelId="{69000339-98DF-446A-B390-C54509F44304}" type="sibTrans" cxnId="{3F91D0A0-3603-4938-A2D8-3FEB1FE802AB}">
      <dgm:prSet/>
      <dgm:spPr/>
      <dgm:t>
        <a:bodyPr/>
        <a:lstStyle/>
        <a:p>
          <a:endParaRPr lang="en-US"/>
        </a:p>
      </dgm:t>
    </dgm:pt>
    <dgm:pt modelId="{F493462C-0535-4F86-A646-111579900F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No relationship, No multiple operations, No query value</a:t>
          </a:r>
        </a:p>
      </dgm:t>
    </dgm:pt>
    <dgm:pt modelId="{857058DD-7BBE-4FAE-8410-C6ABBE2B2F86}" type="parTrans" cxnId="{C88CB2F2-CD8B-4139-87B6-BA3AB461F1FE}">
      <dgm:prSet/>
      <dgm:spPr/>
      <dgm:t>
        <a:bodyPr/>
        <a:lstStyle/>
        <a:p>
          <a:endParaRPr lang="en-US"/>
        </a:p>
      </dgm:t>
    </dgm:pt>
    <dgm:pt modelId="{426C45B4-9941-4104-AFAE-DDF6FA58F276}" type="sibTrans" cxnId="{C88CB2F2-CD8B-4139-87B6-BA3AB461F1FE}">
      <dgm:prSet/>
      <dgm:spPr/>
      <dgm:t>
        <a:bodyPr/>
        <a:lstStyle/>
        <a:p>
          <a:endParaRPr lang="en-US"/>
        </a:p>
      </dgm:t>
    </dgm:pt>
    <dgm:pt modelId="{5B4388DE-7783-40F3-9739-47D30F3AA6A0}" type="pres">
      <dgm:prSet presAssocID="{D064B43E-30E9-4012-8064-0FEDDE9419A1}" presName="root" presStyleCnt="0">
        <dgm:presLayoutVars>
          <dgm:dir/>
          <dgm:resizeHandles val="exact"/>
        </dgm:presLayoutVars>
      </dgm:prSet>
      <dgm:spPr/>
    </dgm:pt>
    <dgm:pt modelId="{F3A81C62-323B-4138-9E6D-9E09B8DAE90C}" type="pres">
      <dgm:prSet presAssocID="{A90CBAD9-A511-4475-A15F-633C071BEEAA}" presName="compNode" presStyleCnt="0"/>
      <dgm:spPr/>
    </dgm:pt>
    <dgm:pt modelId="{13BF7A90-C9E3-40FF-9F6F-B152D040D242}" type="pres">
      <dgm:prSet presAssocID="{A90CBAD9-A511-4475-A15F-633C071BEEAA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BE7ECCF-CA9D-42B5-87B7-EC2EFDB00D67}" type="pres">
      <dgm:prSet presAssocID="{A90CBAD9-A511-4475-A15F-633C071BEEA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ve"/>
        </a:ext>
      </dgm:extLst>
    </dgm:pt>
    <dgm:pt modelId="{E0C867C1-D197-472B-9CEC-FB02676269D4}" type="pres">
      <dgm:prSet presAssocID="{A90CBAD9-A511-4475-A15F-633C071BEEAA}" presName="spaceRect" presStyleCnt="0"/>
      <dgm:spPr/>
    </dgm:pt>
    <dgm:pt modelId="{7BDB364D-4066-40B7-BFD9-CDD62F991112}" type="pres">
      <dgm:prSet presAssocID="{A90CBAD9-A511-4475-A15F-633C071BEEAA}" presName="textRect" presStyleLbl="revTx" presStyleIdx="0" presStyleCnt="6">
        <dgm:presLayoutVars>
          <dgm:chMax val="1"/>
          <dgm:chPref val="1"/>
        </dgm:presLayoutVars>
      </dgm:prSet>
      <dgm:spPr/>
    </dgm:pt>
    <dgm:pt modelId="{F96A3282-5DE9-4FC8-997F-BB242AB7BEBE}" type="pres">
      <dgm:prSet presAssocID="{55931F3E-2568-40F6-A400-76C7D08BDA59}" presName="sibTrans" presStyleCnt="0"/>
      <dgm:spPr/>
    </dgm:pt>
    <dgm:pt modelId="{721C9CA3-07CA-410A-884B-6B469CAC966C}" type="pres">
      <dgm:prSet presAssocID="{2C4D26D9-6B73-40B3-A4C2-DA1BEA059765}" presName="compNode" presStyleCnt="0"/>
      <dgm:spPr/>
    </dgm:pt>
    <dgm:pt modelId="{27594350-57AE-4768-9EE0-9E2DF3DCE354}" type="pres">
      <dgm:prSet presAssocID="{2C4D26D9-6B73-40B3-A4C2-DA1BEA059765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803CF6E-3D18-4A6D-B7C2-929DE2A764B7}" type="pres">
      <dgm:prSet presAssocID="{2C4D26D9-6B73-40B3-A4C2-DA1BEA05976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E01DD9AB-DFDE-47AC-81EA-3228B1ABA756}" type="pres">
      <dgm:prSet presAssocID="{2C4D26D9-6B73-40B3-A4C2-DA1BEA059765}" presName="spaceRect" presStyleCnt="0"/>
      <dgm:spPr/>
    </dgm:pt>
    <dgm:pt modelId="{BA03185C-0958-4407-8414-0211D155074D}" type="pres">
      <dgm:prSet presAssocID="{2C4D26D9-6B73-40B3-A4C2-DA1BEA059765}" presName="textRect" presStyleLbl="revTx" presStyleIdx="1" presStyleCnt="6">
        <dgm:presLayoutVars>
          <dgm:chMax val="1"/>
          <dgm:chPref val="1"/>
        </dgm:presLayoutVars>
      </dgm:prSet>
      <dgm:spPr/>
    </dgm:pt>
    <dgm:pt modelId="{00A13955-613E-465E-B9C1-09721A107F0B}" type="pres">
      <dgm:prSet presAssocID="{37E61252-292D-4B9D-AA2E-9FA29F005B16}" presName="sibTrans" presStyleCnt="0"/>
      <dgm:spPr/>
    </dgm:pt>
    <dgm:pt modelId="{0E6C6B96-3D98-4F64-80FE-B426E42FF779}" type="pres">
      <dgm:prSet presAssocID="{CC3C9796-8219-46A7-A9AA-5E70AC4245D9}" presName="compNode" presStyleCnt="0"/>
      <dgm:spPr/>
    </dgm:pt>
    <dgm:pt modelId="{FE9DF69E-BE3D-4314-A844-9C63FD59D48C}" type="pres">
      <dgm:prSet presAssocID="{CC3C9796-8219-46A7-A9AA-5E70AC4245D9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25F3123-3D29-4B34-9FD7-AEBEB6A3FD70}" type="pres">
      <dgm:prSet presAssocID="{CC3C9796-8219-46A7-A9AA-5E70AC4245D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"/>
        </a:ext>
      </dgm:extLst>
    </dgm:pt>
    <dgm:pt modelId="{2F74E07E-16C8-4582-AFD4-FB2BC82BF356}" type="pres">
      <dgm:prSet presAssocID="{CC3C9796-8219-46A7-A9AA-5E70AC4245D9}" presName="spaceRect" presStyleCnt="0"/>
      <dgm:spPr/>
    </dgm:pt>
    <dgm:pt modelId="{6FF42962-0861-425F-9D29-7FA2C969A1F4}" type="pres">
      <dgm:prSet presAssocID="{CC3C9796-8219-46A7-A9AA-5E70AC4245D9}" presName="textRect" presStyleLbl="revTx" presStyleIdx="2" presStyleCnt="6">
        <dgm:presLayoutVars>
          <dgm:chMax val="1"/>
          <dgm:chPref val="1"/>
        </dgm:presLayoutVars>
      </dgm:prSet>
      <dgm:spPr/>
    </dgm:pt>
    <dgm:pt modelId="{1B506FF1-4B79-4F01-AFC0-4F5788E8AF31}" type="pres">
      <dgm:prSet presAssocID="{58C590EB-27C4-41A1-A2BB-944C1758D281}" presName="sibTrans" presStyleCnt="0"/>
      <dgm:spPr/>
    </dgm:pt>
    <dgm:pt modelId="{F677F93F-3165-4BAB-873A-B6F881006523}" type="pres">
      <dgm:prSet presAssocID="{4DA413D7-C9A8-48F7-B840-A7179A1B82E5}" presName="compNode" presStyleCnt="0"/>
      <dgm:spPr/>
    </dgm:pt>
    <dgm:pt modelId="{E0B920C7-C5E8-4223-A19D-3EA6CFC063BA}" type="pres">
      <dgm:prSet presAssocID="{4DA413D7-C9A8-48F7-B840-A7179A1B82E5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A14A811-1435-4D2B-948B-E160BA3F54D7}" type="pres">
      <dgm:prSet presAssocID="{4DA413D7-C9A8-48F7-B840-A7179A1B82E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05B7C5EB-1BCA-4AC7-91F6-8C1277BC5835}" type="pres">
      <dgm:prSet presAssocID="{4DA413D7-C9A8-48F7-B840-A7179A1B82E5}" presName="spaceRect" presStyleCnt="0"/>
      <dgm:spPr/>
    </dgm:pt>
    <dgm:pt modelId="{2E0422EA-5074-4C09-8031-6B3EF452DCFD}" type="pres">
      <dgm:prSet presAssocID="{4DA413D7-C9A8-48F7-B840-A7179A1B82E5}" presName="textRect" presStyleLbl="revTx" presStyleIdx="3" presStyleCnt="6">
        <dgm:presLayoutVars>
          <dgm:chMax val="1"/>
          <dgm:chPref val="1"/>
        </dgm:presLayoutVars>
      </dgm:prSet>
      <dgm:spPr/>
    </dgm:pt>
    <dgm:pt modelId="{B4CA891B-6E68-47A3-B19E-1CFEA08B8F2A}" type="pres">
      <dgm:prSet presAssocID="{B864B92A-65AB-4C1A-ADA8-BE31B2292E2A}" presName="sibTrans" presStyleCnt="0"/>
      <dgm:spPr/>
    </dgm:pt>
    <dgm:pt modelId="{05DEDC79-3E14-477E-B65C-A443EA76638E}" type="pres">
      <dgm:prSet presAssocID="{254905CD-D12B-46C7-8054-7C3DE4CFEA78}" presName="compNode" presStyleCnt="0"/>
      <dgm:spPr/>
    </dgm:pt>
    <dgm:pt modelId="{ED62DC20-1098-427E-93C7-4B1C3B38CE71}" type="pres">
      <dgm:prSet presAssocID="{254905CD-D12B-46C7-8054-7C3DE4CFEA78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D9103DA-7DC2-4946-9323-D565B7D89C78}" type="pres">
      <dgm:prSet presAssocID="{254905CD-D12B-46C7-8054-7C3DE4CFEA7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155E160-F028-4074-BAC7-805C3F6C9A6C}" type="pres">
      <dgm:prSet presAssocID="{254905CD-D12B-46C7-8054-7C3DE4CFEA78}" presName="spaceRect" presStyleCnt="0"/>
      <dgm:spPr/>
    </dgm:pt>
    <dgm:pt modelId="{58933F2B-F2B3-47E3-A34C-37E5F5AE5FFA}" type="pres">
      <dgm:prSet presAssocID="{254905CD-D12B-46C7-8054-7C3DE4CFEA78}" presName="textRect" presStyleLbl="revTx" presStyleIdx="4" presStyleCnt="6">
        <dgm:presLayoutVars>
          <dgm:chMax val="1"/>
          <dgm:chPref val="1"/>
        </dgm:presLayoutVars>
      </dgm:prSet>
      <dgm:spPr/>
    </dgm:pt>
    <dgm:pt modelId="{FC6E15C9-EC9D-4875-82D9-849FC97C1410}" type="pres">
      <dgm:prSet presAssocID="{69000339-98DF-446A-B390-C54509F44304}" presName="sibTrans" presStyleCnt="0"/>
      <dgm:spPr/>
    </dgm:pt>
    <dgm:pt modelId="{EE2F5B73-72CA-40BE-9F7A-E7D6A760ABB9}" type="pres">
      <dgm:prSet presAssocID="{F493462C-0535-4F86-A646-111579900F0D}" presName="compNode" presStyleCnt="0"/>
      <dgm:spPr/>
    </dgm:pt>
    <dgm:pt modelId="{6BC85005-EB77-4426-A038-35213424FEB4}" type="pres">
      <dgm:prSet presAssocID="{F493462C-0535-4F86-A646-111579900F0D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92C5AFD-5A9C-4C58-826B-07C4A99B8FE8}" type="pres">
      <dgm:prSet presAssocID="{F493462C-0535-4F86-A646-111579900F0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D84806CF-8A5F-4C8C-8183-7BDA36D936C2}" type="pres">
      <dgm:prSet presAssocID="{F493462C-0535-4F86-A646-111579900F0D}" presName="spaceRect" presStyleCnt="0"/>
      <dgm:spPr/>
    </dgm:pt>
    <dgm:pt modelId="{F22923B7-25FD-442F-9FF9-D971E8E92F6E}" type="pres">
      <dgm:prSet presAssocID="{F493462C-0535-4F86-A646-111579900F0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B77F02A-D497-46DD-ABD8-0B3072FB5C31}" type="presOf" srcId="{A90CBAD9-A511-4475-A15F-633C071BEEAA}" destId="{7BDB364D-4066-40B7-BFD9-CDD62F991112}" srcOrd="0" destOrd="0" presId="urn:microsoft.com/office/officeart/2018/5/layout/IconLeafLabelList"/>
    <dgm:cxn modelId="{8CF9F531-C595-4D75-8FFC-DB0F1B314A8F}" type="presOf" srcId="{D064B43E-30E9-4012-8064-0FEDDE9419A1}" destId="{5B4388DE-7783-40F3-9739-47D30F3AA6A0}" srcOrd="0" destOrd="0" presId="urn:microsoft.com/office/officeart/2018/5/layout/IconLeafLabelList"/>
    <dgm:cxn modelId="{62647F43-5D20-4F46-BE8F-93E86244FDF4}" srcId="{D064B43E-30E9-4012-8064-0FEDDE9419A1}" destId="{A90CBAD9-A511-4475-A15F-633C071BEEAA}" srcOrd="0" destOrd="0" parTransId="{E0A400AE-23E9-44A3-A84C-AE58CB847458}" sibTransId="{55931F3E-2568-40F6-A400-76C7D08BDA59}"/>
    <dgm:cxn modelId="{808A614A-B1CB-4070-89D7-A153F1E0EA17}" srcId="{D064B43E-30E9-4012-8064-0FEDDE9419A1}" destId="{CC3C9796-8219-46A7-A9AA-5E70AC4245D9}" srcOrd="2" destOrd="0" parTransId="{1F853BAF-76B7-4507-859D-104BAE76D57D}" sibTransId="{58C590EB-27C4-41A1-A2BB-944C1758D281}"/>
    <dgm:cxn modelId="{BF35D74F-AE06-4896-A35A-07A7BF14CCBB}" srcId="{D064B43E-30E9-4012-8064-0FEDDE9419A1}" destId="{4DA413D7-C9A8-48F7-B840-A7179A1B82E5}" srcOrd="3" destOrd="0" parTransId="{13003516-C675-429D-8417-7732D6D8DA76}" sibTransId="{B864B92A-65AB-4C1A-ADA8-BE31B2292E2A}"/>
    <dgm:cxn modelId="{9CAFCC9D-6D4D-45EE-AD06-DB67847BC890}" type="presOf" srcId="{CC3C9796-8219-46A7-A9AA-5E70AC4245D9}" destId="{6FF42962-0861-425F-9D29-7FA2C969A1F4}" srcOrd="0" destOrd="0" presId="urn:microsoft.com/office/officeart/2018/5/layout/IconLeafLabelList"/>
    <dgm:cxn modelId="{3F91D0A0-3603-4938-A2D8-3FEB1FE802AB}" srcId="{D064B43E-30E9-4012-8064-0FEDDE9419A1}" destId="{254905CD-D12B-46C7-8054-7C3DE4CFEA78}" srcOrd="4" destOrd="0" parTransId="{3D9E75B9-64A2-4690-8C57-CC5E73CDE33B}" sibTransId="{69000339-98DF-446A-B390-C54509F44304}"/>
    <dgm:cxn modelId="{BE787DAC-C1D3-45D3-894F-DE6E3F725C38}" type="presOf" srcId="{4DA413D7-C9A8-48F7-B840-A7179A1B82E5}" destId="{2E0422EA-5074-4C09-8031-6B3EF452DCFD}" srcOrd="0" destOrd="0" presId="urn:microsoft.com/office/officeart/2018/5/layout/IconLeafLabelList"/>
    <dgm:cxn modelId="{3B4512B9-A55A-45A6-AC9F-E16B7DB4F25C}" srcId="{D064B43E-30E9-4012-8064-0FEDDE9419A1}" destId="{2C4D26D9-6B73-40B3-A4C2-DA1BEA059765}" srcOrd="1" destOrd="0" parTransId="{C3312B9A-CC9C-487F-A0CF-4AD2EAE7B451}" sibTransId="{37E61252-292D-4B9D-AA2E-9FA29F005B16}"/>
    <dgm:cxn modelId="{970422EA-1618-46F0-A78D-C270EC317B69}" type="presOf" srcId="{2C4D26D9-6B73-40B3-A4C2-DA1BEA059765}" destId="{BA03185C-0958-4407-8414-0211D155074D}" srcOrd="0" destOrd="0" presId="urn:microsoft.com/office/officeart/2018/5/layout/IconLeafLabelList"/>
    <dgm:cxn modelId="{EDF794F2-DE04-4BB9-8AEC-DEBB81B1DE1B}" type="presOf" srcId="{254905CD-D12B-46C7-8054-7C3DE4CFEA78}" destId="{58933F2B-F2B3-47E3-A34C-37E5F5AE5FFA}" srcOrd="0" destOrd="0" presId="urn:microsoft.com/office/officeart/2018/5/layout/IconLeafLabelList"/>
    <dgm:cxn modelId="{C88CB2F2-CD8B-4139-87B6-BA3AB461F1FE}" srcId="{D064B43E-30E9-4012-8064-0FEDDE9419A1}" destId="{F493462C-0535-4F86-A646-111579900F0D}" srcOrd="5" destOrd="0" parTransId="{857058DD-7BBE-4FAE-8410-C6ABBE2B2F86}" sibTransId="{426C45B4-9941-4104-AFAE-DDF6FA58F276}"/>
    <dgm:cxn modelId="{D8D88EF6-4296-4A47-84DA-92D46CA93803}" type="presOf" srcId="{F493462C-0535-4F86-A646-111579900F0D}" destId="{F22923B7-25FD-442F-9FF9-D971E8E92F6E}" srcOrd="0" destOrd="0" presId="urn:microsoft.com/office/officeart/2018/5/layout/IconLeafLabelList"/>
    <dgm:cxn modelId="{7384220C-EF09-4F89-9537-0850E07138AB}" type="presParOf" srcId="{5B4388DE-7783-40F3-9739-47D30F3AA6A0}" destId="{F3A81C62-323B-4138-9E6D-9E09B8DAE90C}" srcOrd="0" destOrd="0" presId="urn:microsoft.com/office/officeart/2018/5/layout/IconLeafLabelList"/>
    <dgm:cxn modelId="{1E445CE8-F664-44B7-B48D-FB8AC194D073}" type="presParOf" srcId="{F3A81C62-323B-4138-9E6D-9E09B8DAE90C}" destId="{13BF7A90-C9E3-40FF-9F6F-B152D040D242}" srcOrd="0" destOrd="0" presId="urn:microsoft.com/office/officeart/2018/5/layout/IconLeafLabelList"/>
    <dgm:cxn modelId="{E14BFE34-B235-4B73-B9F9-53A5B16D3AB4}" type="presParOf" srcId="{F3A81C62-323B-4138-9E6D-9E09B8DAE90C}" destId="{2BE7ECCF-CA9D-42B5-87B7-EC2EFDB00D67}" srcOrd="1" destOrd="0" presId="urn:microsoft.com/office/officeart/2018/5/layout/IconLeafLabelList"/>
    <dgm:cxn modelId="{B757EF4E-C499-474F-B580-B3DE2AD8A926}" type="presParOf" srcId="{F3A81C62-323B-4138-9E6D-9E09B8DAE90C}" destId="{E0C867C1-D197-472B-9CEC-FB02676269D4}" srcOrd="2" destOrd="0" presId="urn:microsoft.com/office/officeart/2018/5/layout/IconLeafLabelList"/>
    <dgm:cxn modelId="{DD4A351A-DD84-4DDC-8B96-4CF02BE88419}" type="presParOf" srcId="{F3A81C62-323B-4138-9E6D-9E09B8DAE90C}" destId="{7BDB364D-4066-40B7-BFD9-CDD62F991112}" srcOrd="3" destOrd="0" presId="urn:microsoft.com/office/officeart/2018/5/layout/IconLeafLabelList"/>
    <dgm:cxn modelId="{68A9ECD3-830F-4F58-B8CE-D05E0B00E0CA}" type="presParOf" srcId="{5B4388DE-7783-40F3-9739-47D30F3AA6A0}" destId="{F96A3282-5DE9-4FC8-997F-BB242AB7BEBE}" srcOrd="1" destOrd="0" presId="urn:microsoft.com/office/officeart/2018/5/layout/IconLeafLabelList"/>
    <dgm:cxn modelId="{4A6C8D83-03F6-418C-81EB-5D3D1C077BFB}" type="presParOf" srcId="{5B4388DE-7783-40F3-9739-47D30F3AA6A0}" destId="{721C9CA3-07CA-410A-884B-6B469CAC966C}" srcOrd="2" destOrd="0" presId="urn:microsoft.com/office/officeart/2018/5/layout/IconLeafLabelList"/>
    <dgm:cxn modelId="{397D772D-D06D-4E08-9D22-87998E6FAC7C}" type="presParOf" srcId="{721C9CA3-07CA-410A-884B-6B469CAC966C}" destId="{27594350-57AE-4768-9EE0-9E2DF3DCE354}" srcOrd="0" destOrd="0" presId="urn:microsoft.com/office/officeart/2018/5/layout/IconLeafLabelList"/>
    <dgm:cxn modelId="{5D73E9B4-4218-40B2-B129-01AA06ABEAE3}" type="presParOf" srcId="{721C9CA3-07CA-410A-884B-6B469CAC966C}" destId="{4803CF6E-3D18-4A6D-B7C2-929DE2A764B7}" srcOrd="1" destOrd="0" presId="urn:microsoft.com/office/officeart/2018/5/layout/IconLeafLabelList"/>
    <dgm:cxn modelId="{F66DD286-59FA-45F2-B5A6-5E86736E98A7}" type="presParOf" srcId="{721C9CA3-07CA-410A-884B-6B469CAC966C}" destId="{E01DD9AB-DFDE-47AC-81EA-3228B1ABA756}" srcOrd="2" destOrd="0" presId="urn:microsoft.com/office/officeart/2018/5/layout/IconLeafLabelList"/>
    <dgm:cxn modelId="{9BDC0214-4025-43DB-95D1-F0C42ECF2017}" type="presParOf" srcId="{721C9CA3-07CA-410A-884B-6B469CAC966C}" destId="{BA03185C-0958-4407-8414-0211D155074D}" srcOrd="3" destOrd="0" presId="urn:microsoft.com/office/officeart/2018/5/layout/IconLeafLabelList"/>
    <dgm:cxn modelId="{681DF9B2-AA3E-4084-A3B9-CBB1C03DFBBF}" type="presParOf" srcId="{5B4388DE-7783-40F3-9739-47D30F3AA6A0}" destId="{00A13955-613E-465E-B9C1-09721A107F0B}" srcOrd="3" destOrd="0" presId="urn:microsoft.com/office/officeart/2018/5/layout/IconLeafLabelList"/>
    <dgm:cxn modelId="{54190625-00E4-48EA-B68F-4B01DD1596D2}" type="presParOf" srcId="{5B4388DE-7783-40F3-9739-47D30F3AA6A0}" destId="{0E6C6B96-3D98-4F64-80FE-B426E42FF779}" srcOrd="4" destOrd="0" presId="urn:microsoft.com/office/officeart/2018/5/layout/IconLeafLabelList"/>
    <dgm:cxn modelId="{4A2E384F-2EE2-499E-A2A8-A74B74E2911D}" type="presParOf" srcId="{0E6C6B96-3D98-4F64-80FE-B426E42FF779}" destId="{FE9DF69E-BE3D-4314-A844-9C63FD59D48C}" srcOrd="0" destOrd="0" presId="urn:microsoft.com/office/officeart/2018/5/layout/IconLeafLabelList"/>
    <dgm:cxn modelId="{27F0756A-3B83-4925-9306-FB52C83BFC26}" type="presParOf" srcId="{0E6C6B96-3D98-4F64-80FE-B426E42FF779}" destId="{325F3123-3D29-4B34-9FD7-AEBEB6A3FD70}" srcOrd="1" destOrd="0" presId="urn:microsoft.com/office/officeart/2018/5/layout/IconLeafLabelList"/>
    <dgm:cxn modelId="{02C8EB77-2712-4FD7-81BB-D049313F56CB}" type="presParOf" srcId="{0E6C6B96-3D98-4F64-80FE-B426E42FF779}" destId="{2F74E07E-16C8-4582-AFD4-FB2BC82BF356}" srcOrd="2" destOrd="0" presId="urn:microsoft.com/office/officeart/2018/5/layout/IconLeafLabelList"/>
    <dgm:cxn modelId="{1A88796C-6CAB-44D9-B63B-534B56092A50}" type="presParOf" srcId="{0E6C6B96-3D98-4F64-80FE-B426E42FF779}" destId="{6FF42962-0861-425F-9D29-7FA2C969A1F4}" srcOrd="3" destOrd="0" presId="urn:microsoft.com/office/officeart/2018/5/layout/IconLeafLabelList"/>
    <dgm:cxn modelId="{BEA846FE-6513-4F99-91D6-9F0A23A2755D}" type="presParOf" srcId="{5B4388DE-7783-40F3-9739-47D30F3AA6A0}" destId="{1B506FF1-4B79-4F01-AFC0-4F5788E8AF31}" srcOrd="5" destOrd="0" presId="urn:microsoft.com/office/officeart/2018/5/layout/IconLeafLabelList"/>
    <dgm:cxn modelId="{403BF2B9-369A-46E7-A284-D67760975B20}" type="presParOf" srcId="{5B4388DE-7783-40F3-9739-47D30F3AA6A0}" destId="{F677F93F-3165-4BAB-873A-B6F881006523}" srcOrd="6" destOrd="0" presId="urn:microsoft.com/office/officeart/2018/5/layout/IconLeafLabelList"/>
    <dgm:cxn modelId="{63680453-1380-429C-A5C7-270F78E5B942}" type="presParOf" srcId="{F677F93F-3165-4BAB-873A-B6F881006523}" destId="{E0B920C7-C5E8-4223-A19D-3EA6CFC063BA}" srcOrd="0" destOrd="0" presId="urn:microsoft.com/office/officeart/2018/5/layout/IconLeafLabelList"/>
    <dgm:cxn modelId="{EADA1F3A-D739-44A8-A86E-45517C8B839E}" type="presParOf" srcId="{F677F93F-3165-4BAB-873A-B6F881006523}" destId="{6A14A811-1435-4D2B-948B-E160BA3F54D7}" srcOrd="1" destOrd="0" presId="urn:microsoft.com/office/officeart/2018/5/layout/IconLeafLabelList"/>
    <dgm:cxn modelId="{F6744A2C-02E0-470E-88E8-D0F8E5E628BC}" type="presParOf" srcId="{F677F93F-3165-4BAB-873A-B6F881006523}" destId="{05B7C5EB-1BCA-4AC7-91F6-8C1277BC5835}" srcOrd="2" destOrd="0" presId="urn:microsoft.com/office/officeart/2018/5/layout/IconLeafLabelList"/>
    <dgm:cxn modelId="{0AF0AFCA-B65A-4E1E-B8FE-BED29BEAE3F7}" type="presParOf" srcId="{F677F93F-3165-4BAB-873A-B6F881006523}" destId="{2E0422EA-5074-4C09-8031-6B3EF452DCFD}" srcOrd="3" destOrd="0" presId="urn:microsoft.com/office/officeart/2018/5/layout/IconLeafLabelList"/>
    <dgm:cxn modelId="{321C5B7C-7224-46A1-B22A-BA280D53372F}" type="presParOf" srcId="{5B4388DE-7783-40F3-9739-47D30F3AA6A0}" destId="{B4CA891B-6E68-47A3-B19E-1CFEA08B8F2A}" srcOrd="7" destOrd="0" presId="urn:microsoft.com/office/officeart/2018/5/layout/IconLeafLabelList"/>
    <dgm:cxn modelId="{D8ABF38B-53FD-41D7-8751-19F0A0684BF5}" type="presParOf" srcId="{5B4388DE-7783-40F3-9739-47D30F3AA6A0}" destId="{05DEDC79-3E14-477E-B65C-A443EA76638E}" srcOrd="8" destOrd="0" presId="urn:microsoft.com/office/officeart/2018/5/layout/IconLeafLabelList"/>
    <dgm:cxn modelId="{844F2253-799B-4D9C-B074-F89C76A26487}" type="presParOf" srcId="{05DEDC79-3E14-477E-B65C-A443EA76638E}" destId="{ED62DC20-1098-427E-93C7-4B1C3B38CE71}" srcOrd="0" destOrd="0" presId="urn:microsoft.com/office/officeart/2018/5/layout/IconLeafLabelList"/>
    <dgm:cxn modelId="{80E64C2F-3FC8-48CC-94E8-8A04176E38BE}" type="presParOf" srcId="{05DEDC79-3E14-477E-B65C-A443EA76638E}" destId="{8D9103DA-7DC2-4946-9323-D565B7D89C78}" srcOrd="1" destOrd="0" presId="urn:microsoft.com/office/officeart/2018/5/layout/IconLeafLabelList"/>
    <dgm:cxn modelId="{640ECB15-55B2-4010-ACF2-3E423A93E71C}" type="presParOf" srcId="{05DEDC79-3E14-477E-B65C-A443EA76638E}" destId="{A155E160-F028-4074-BAC7-805C3F6C9A6C}" srcOrd="2" destOrd="0" presId="urn:microsoft.com/office/officeart/2018/5/layout/IconLeafLabelList"/>
    <dgm:cxn modelId="{B48E6353-E19D-4F10-B28B-FCC28BD8B952}" type="presParOf" srcId="{05DEDC79-3E14-477E-B65C-A443EA76638E}" destId="{58933F2B-F2B3-47E3-A34C-37E5F5AE5FFA}" srcOrd="3" destOrd="0" presId="urn:microsoft.com/office/officeart/2018/5/layout/IconLeafLabelList"/>
    <dgm:cxn modelId="{5ABE55D2-2490-4A1A-8270-DEB80D0C7BE2}" type="presParOf" srcId="{5B4388DE-7783-40F3-9739-47D30F3AA6A0}" destId="{FC6E15C9-EC9D-4875-82D9-849FC97C1410}" srcOrd="9" destOrd="0" presId="urn:microsoft.com/office/officeart/2018/5/layout/IconLeafLabelList"/>
    <dgm:cxn modelId="{05123C78-BAE4-447F-84A4-BE3BBE71A92D}" type="presParOf" srcId="{5B4388DE-7783-40F3-9739-47D30F3AA6A0}" destId="{EE2F5B73-72CA-40BE-9F7A-E7D6A760ABB9}" srcOrd="10" destOrd="0" presId="urn:microsoft.com/office/officeart/2018/5/layout/IconLeafLabelList"/>
    <dgm:cxn modelId="{501812CA-55DF-4501-9EE5-BF222E1C3833}" type="presParOf" srcId="{EE2F5B73-72CA-40BE-9F7A-E7D6A760ABB9}" destId="{6BC85005-EB77-4426-A038-35213424FEB4}" srcOrd="0" destOrd="0" presId="urn:microsoft.com/office/officeart/2018/5/layout/IconLeafLabelList"/>
    <dgm:cxn modelId="{DA7BA7DF-B654-4444-AF8C-8032E6F89AD2}" type="presParOf" srcId="{EE2F5B73-72CA-40BE-9F7A-E7D6A760ABB9}" destId="{692C5AFD-5A9C-4C58-826B-07C4A99B8FE8}" srcOrd="1" destOrd="0" presId="urn:microsoft.com/office/officeart/2018/5/layout/IconLeafLabelList"/>
    <dgm:cxn modelId="{A7115FDA-3567-4EA7-AA43-56E7C2F72EBE}" type="presParOf" srcId="{EE2F5B73-72CA-40BE-9F7A-E7D6A760ABB9}" destId="{D84806CF-8A5F-4C8C-8183-7BDA36D936C2}" srcOrd="2" destOrd="0" presId="urn:microsoft.com/office/officeart/2018/5/layout/IconLeafLabelList"/>
    <dgm:cxn modelId="{BC395F1D-853B-435C-87D4-D385E50C3B6B}" type="presParOf" srcId="{EE2F5B73-72CA-40BE-9F7A-E7D6A760ABB9}" destId="{F22923B7-25FD-442F-9FF9-D971E8E92F6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64B43E-30E9-4012-8064-0FEDDE9419A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90CBAD9-A511-4475-A15F-633C071BEE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Pair: key – Document</a:t>
          </a:r>
        </a:p>
      </dgm:t>
    </dgm:pt>
    <dgm:pt modelId="{E0A400AE-23E9-44A3-A84C-AE58CB847458}" type="parTrans" cxnId="{62647F43-5D20-4F46-BE8F-93E86244FDF4}">
      <dgm:prSet/>
      <dgm:spPr/>
      <dgm:t>
        <a:bodyPr/>
        <a:lstStyle/>
        <a:p>
          <a:endParaRPr lang="en-US"/>
        </a:p>
      </dgm:t>
    </dgm:pt>
    <dgm:pt modelId="{55931F3E-2568-40F6-A400-76C7D08BDA59}" type="sibTrans" cxnId="{62647F43-5D20-4F46-BE8F-93E86244FDF4}">
      <dgm:prSet/>
      <dgm:spPr/>
      <dgm:t>
        <a:bodyPr/>
        <a:lstStyle/>
        <a:p>
          <a:endParaRPr lang="en-US"/>
        </a:p>
      </dgm:t>
    </dgm:pt>
    <dgm:pt modelId="{CC3C9796-8219-46A7-A9AA-5E70AC4245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Content management, Catalogs</a:t>
          </a:r>
        </a:p>
      </dgm:t>
    </dgm:pt>
    <dgm:pt modelId="{1F853BAF-76B7-4507-859D-104BAE76D57D}" type="parTrans" cxnId="{808A614A-B1CB-4070-89D7-A153F1E0EA17}">
      <dgm:prSet/>
      <dgm:spPr/>
      <dgm:t>
        <a:bodyPr/>
        <a:lstStyle/>
        <a:p>
          <a:endParaRPr lang="en-US"/>
        </a:p>
      </dgm:t>
    </dgm:pt>
    <dgm:pt modelId="{58C590EB-27C4-41A1-A2BB-944C1758D281}" type="sibTrans" cxnId="{808A614A-B1CB-4070-89D7-A153F1E0EA17}">
      <dgm:prSet/>
      <dgm:spPr/>
      <dgm:t>
        <a:bodyPr/>
        <a:lstStyle/>
        <a:p>
          <a:endParaRPr lang="en-US"/>
        </a:p>
      </dgm:t>
    </dgm:pt>
    <dgm:pt modelId="{4DA413D7-C9A8-48F7-B840-A7179A1B82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 defined schema</a:t>
          </a:r>
        </a:p>
      </dgm:t>
    </dgm:pt>
    <dgm:pt modelId="{13003516-C675-429D-8417-7732D6D8DA76}" type="parTrans" cxnId="{BF35D74F-AE06-4896-A35A-07A7BF14CCBB}">
      <dgm:prSet/>
      <dgm:spPr/>
      <dgm:t>
        <a:bodyPr/>
        <a:lstStyle/>
        <a:p>
          <a:endParaRPr lang="en-US"/>
        </a:p>
      </dgm:t>
    </dgm:pt>
    <dgm:pt modelId="{B864B92A-65AB-4C1A-ADA8-BE31B2292E2A}" type="sibTrans" cxnId="{BF35D74F-AE06-4896-A35A-07A7BF14CCBB}">
      <dgm:prSet/>
      <dgm:spPr/>
      <dgm:t>
        <a:bodyPr/>
        <a:lstStyle/>
        <a:p>
          <a:endParaRPr lang="en-US"/>
        </a:p>
      </dgm:t>
    </dgm:pt>
    <dgm:pt modelId="{254905CD-D12B-46C7-8054-7C3DE4CFEA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Scalability, Data model, ACID, joins</a:t>
          </a:r>
        </a:p>
      </dgm:t>
    </dgm:pt>
    <dgm:pt modelId="{3D9E75B9-64A2-4690-8C57-CC5E73CDE33B}" type="parTrans" cxnId="{3F91D0A0-3603-4938-A2D8-3FEB1FE802AB}">
      <dgm:prSet/>
      <dgm:spPr/>
      <dgm:t>
        <a:bodyPr/>
        <a:lstStyle/>
        <a:p>
          <a:endParaRPr lang="en-US"/>
        </a:p>
      </dgm:t>
    </dgm:pt>
    <dgm:pt modelId="{69000339-98DF-446A-B390-C54509F44304}" type="sibTrans" cxnId="{3F91D0A0-3603-4938-A2D8-3FEB1FE802AB}">
      <dgm:prSet/>
      <dgm:spPr/>
      <dgm:t>
        <a:bodyPr/>
        <a:lstStyle/>
        <a:p>
          <a:endParaRPr lang="en-US"/>
        </a:p>
      </dgm:t>
    </dgm:pt>
    <dgm:pt modelId="{F493462C-0535-4F86-A646-111579900F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Duplicity, inconsistency</a:t>
          </a:r>
        </a:p>
      </dgm:t>
    </dgm:pt>
    <dgm:pt modelId="{857058DD-7BBE-4FAE-8410-C6ABBE2B2F86}" type="parTrans" cxnId="{C88CB2F2-CD8B-4139-87B6-BA3AB461F1FE}">
      <dgm:prSet/>
      <dgm:spPr/>
      <dgm:t>
        <a:bodyPr/>
        <a:lstStyle/>
        <a:p>
          <a:endParaRPr lang="en-US"/>
        </a:p>
      </dgm:t>
    </dgm:pt>
    <dgm:pt modelId="{426C45B4-9941-4104-AFAE-DDF6FA58F276}" type="sibTrans" cxnId="{C88CB2F2-CD8B-4139-87B6-BA3AB461F1FE}">
      <dgm:prSet/>
      <dgm:spPr/>
      <dgm:t>
        <a:bodyPr/>
        <a:lstStyle/>
        <a:p>
          <a:endParaRPr lang="en-US"/>
        </a:p>
      </dgm:t>
    </dgm:pt>
    <dgm:pt modelId="{2C4D26D9-6B73-40B3-A4C2-DA1BEA05976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JSON, XML</a:t>
          </a:r>
        </a:p>
      </dgm:t>
    </dgm:pt>
    <dgm:pt modelId="{37E61252-292D-4B9D-AA2E-9FA29F005B16}" type="sibTrans" cxnId="{3B4512B9-A55A-45A6-AC9F-E16B7DB4F25C}">
      <dgm:prSet/>
      <dgm:spPr/>
      <dgm:t>
        <a:bodyPr/>
        <a:lstStyle/>
        <a:p>
          <a:endParaRPr lang="en-US"/>
        </a:p>
      </dgm:t>
    </dgm:pt>
    <dgm:pt modelId="{C3312B9A-CC9C-487F-A0CF-4AD2EAE7B451}" type="parTrans" cxnId="{3B4512B9-A55A-45A6-AC9F-E16B7DB4F25C}">
      <dgm:prSet/>
      <dgm:spPr/>
      <dgm:t>
        <a:bodyPr/>
        <a:lstStyle/>
        <a:p>
          <a:endParaRPr lang="en-US"/>
        </a:p>
      </dgm:t>
    </dgm:pt>
    <dgm:pt modelId="{5B4388DE-7783-40F3-9739-47D30F3AA6A0}" type="pres">
      <dgm:prSet presAssocID="{D064B43E-30E9-4012-8064-0FEDDE9419A1}" presName="root" presStyleCnt="0">
        <dgm:presLayoutVars>
          <dgm:dir/>
          <dgm:resizeHandles val="exact"/>
        </dgm:presLayoutVars>
      </dgm:prSet>
      <dgm:spPr/>
    </dgm:pt>
    <dgm:pt modelId="{F3A81C62-323B-4138-9E6D-9E09B8DAE90C}" type="pres">
      <dgm:prSet presAssocID="{A90CBAD9-A511-4475-A15F-633C071BEEAA}" presName="compNode" presStyleCnt="0"/>
      <dgm:spPr/>
    </dgm:pt>
    <dgm:pt modelId="{13BF7A90-C9E3-40FF-9F6F-B152D040D242}" type="pres">
      <dgm:prSet presAssocID="{A90CBAD9-A511-4475-A15F-633C071BEEAA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BE7ECCF-CA9D-42B5-87B7-EC2EFDB00D67}" type="pres">
      <dgm:prSet presAssocID="{A90CBAD9-A511-4475-A15F-633C071BEEA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ve"/>
        </a:ext>
      </dgm:extLst>
    </dgm:pt>
    <dgm:pt modelId="{E0C867C1-D197-472B-9CEC-FB02676269D4}" type="pres">
      <dgm:prSet presAssocID="{A90CBAD9-A511-4475-A15F-633C071BEEAA}" presName="spaceRect" presStyleCnt="0"/>
      <dgm:spPr/>
    </dgm:pt>
    <dgm:pt modelId="{7BDB364D-4066-40B7-BFD9-CDD62F991112}" type="pres">
      <dgm:prSet presAssocID="{A90CBAD9-A511-4475-A15F-633C071BEEAA}" presName="textRect" presStyleLbl="revTx" presStyleIdx="0" presStyleCnt="6">
        <dgm:presLayoutVars>
          <dgm:chMax val="1"/>
          <dgm:chPref val="1"/>
        </dgm:presLayoutVars>
      </dgm:prSet>
      <dgm:spPr/>
    </dgm:pt>
    <dgm:pt modelId="{F96A3282-5DE9-4FC8-997F-BB242AB7BEBE}" type="pres">
      <dgm:prSet presAssocID="{55931F3E-2568-40F6-A400-76C7D08BDA59}" presName="sibTrans" presStyleCnt="0"/>
      <dgm:spPr/>
    </dgm:pt>
    <dgm:pt modelId="{721C9CA3-07CA-410A-884B-6B469CAC966C}" type="pres">
      <dgm:prSet presAssocID="{2C4D26D9-6B73-40B3-A4C2-DA1BEA059765}" presName="compNode" presStyleCnt="0"/>
      <dgm:spPr/>
    </dgm:pt>
    <dgm:pt modelId="{27594350-57AE-4768-9EE0-9E2DF3DCE354}" type="pres">
      <dgm:prSet presAssocID="{2C4D26D9-6B73-40B3-A4C2-DA1BEA059765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803CF6E-3D18-4A6D-B7C2-929DE2A764B7}" type="pres">
      <dgm:prSet presAssocID="{2C4D26D9-6B73-40B3-A4C2-DA1BEA05976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E01DD9AB-DFDE-47AC-81EA-3228B1ABA756}" type="pres">
      <dgm:prSet presAssocID="{2C4D26D9-6B73-40B3-A4C2-DA1BEA059765}" presName="spaceRect" presStyleCnt="0"/>
      <dgm:spPr/>
    </dgm:pt>
    <dgm:pt modelId="{BA03185C-0958-4407-8414-0211D155074D}" type="pres">
      <dgm:prSet presAssocID="{2C4D26D9-6B73-40B3-A4C2-DA1BEA059765}" presName="textRect" presStyleLbl="revTx" presStyleIdx="1" presStyleCnt="6">
        <dgm:presLayoutVars>
          <dgm:chMax val="1"/>
          <dgm:chPref val="1"/>
        </dgm:presLayoutVars>
      </dgm:prSet>
      <dgm:spPr/>
    </dgm:pt>
    <dgm:pt modelId="{00A13955-613E-465E-B9C1-09721A107F0B}" type="pres">
      <dgm:prSet presAssocID="{37E61252-292D-4B9D-AA2E-9FA29F005B16}" presName="sibTrans" presStyleCnt="0"/>
      <dgm:spPr/>
    </dgm:pt>
    <dgm:pt modelId="{0E6C6B96-3D98-4F64-80FE-B426E42FF779}" type="pres">
      <dgm:prSet presAssocID="{CC3C9796-8219-46A7-A9AA-5E70AC4245D9}" presName="compNode" presStyleCnt="0"/>
      <dgm:spPr/>
    </dgm:pt>
    <dgm:pt modelId="{FE9DF69E-BE3D-4314-A844-9C63FD59D48C}" type="pres">
      <dgm:prSet presAssocID="{CC3C9796-8219-46A7-A9AA-5E70AC4245D9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25F3123-3D29-4B34-9FD7-AEBEB6A3FD70}" type="pres">
      <dgm:prSet presAssocID="{CC3C9796-8219-46A7-A9AA-5E70AC4245D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"/>
        </a:ext>
      </dgm:extLst>
    </dgm:pt>
    <dgm:pt modelId="{2F74E07E-16C8-4582-AFD4-FB2BC82BF356}" type="pres">
      <dgm:prSet presAssocID="{CC3C9796-8219-46A7-A9AA-5E70AC4245D9}" presName="spaceRect" presStyleCnt="0"/>
      <dgm:spPr/>
    </dgm:pt>
    <dgm:pt modelId="{6FF42962-0861-425F-9D29-7FA2C969A1F4}" type="pres">
      <dgm:prSet presAssocID="{CC3C9796-8219-46A7-A9AA-5E70AC4245D9}" presName="textRect" presStyleLbl="revTx" presStyleIdx="2" presStyleCnt="6">
        <dgm:presLayoutVars>
          <dgm:chMax val="1"/>
          <dgm:chPref val="1"/>
        </dgm:presLayoutVars>
      </dgm:prSet>
      <dgm:spPr/>
    </dgm:pt>
    <dgm:pt modelId="{1B506FF1-4B79-4F01-AFC0-4F5788E8AF31}" type="pres">
      <dgm:prSet presAssocID="{58C590EB-27C4-41A1-A2BB-944C1758D281}" presName="sibTrans" presStyleCnt="0"/>
      <dgm:spPr/>
    </dgm:pt>
    <dgm:pt modelId="{F677F93F-3165-4BAB-873A-B6F881006523}" type="pres">
      <dgm:prSet presAssocID="{4DA413D7-C9A8-48F7-B840-A7179A1B82E5}" presName="compNode" presStyleCnt="0"/>
      <dgm:spPr/>
    </dgm:pt>
    <dgm:pt modelId="{E0B920C7-C5E8-4223-A19D-3EA6CFC063BA}" type="pres">
      <dgm:prSet presAssocID="{4DA413D7-C9A8-48F7-B840-A7179A1B82E5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A14A811-1435-4D2B-948B-E160BA3F54D7}" type="pres">
      <dgm:prSet presAssocID="{4DA413D7-C9A8-48F7-B840-A7179A1B82E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05B7C5EB-1BCA-4AC7-91F6-8C1277BC5835}" type="pres">
      <dgm:prSet presAssocID="{4DA413D7-C9A8-48F7-B840-A7179A1B82E5}" presName="spaceRect" presStyleCnt="0"/>
      <dgm:spPr/>
    </dgm:pt>
    <dgm:pt modelId="{2E0422EA-5074-4C09-8031-6B3EF452DCFD}" type="pres">
      <dgm:prSet presAssocID="{4DA413D7-C9A8-48F7-B840-A7179A1B82E5}" presName="textRect" presStyleLbl="revTx" presStyleIdx="3" presStyleCnt="6">
        <dgm:presLayoutVars>
          <dgm:chMax val="1"/>
          <dgm:chPref val="1"/>
        </dgm:presLayoutVars>
      </dgm:prSet>
      <dgm:spPr/>
    </dgm:pt>
    <dgm:pt modelId="{B4CA891B-6E68-47A3-B19E-1CFEA08B8F2A}" type="pres">
      <dgm:prSet presAssocID="{B864B92A-65AB-4C1A-ADA8-BE31B2292E2A}" presName="sibTrans" presStyleCnt="0"/>
      <dgm:spPr/>
    </dgm:pt>
    <dgm:pt modelId="{05DEDC79-3E14-477E-B65C-A443EA76638E}" type="pres">
      <dgm:prSet presAssocID="{254905CD-D12B-46C7-8054-7C3DE4CFEA78}" presName="compNode" presStyleCnt="0"/>
      <dgm:spPr/>
    </dgm:pt>
    <dgm:pt modelId="{ED62DC20-1098-427E-93C7-4B1C3B38CE71}" type="pres">
      <dgm:prSet presAssocID="{254905CD-D12B-46C7-8054-7C3DE4CFEA78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D9103DA-7DC2-4946-9323-D565B7D89C78}" type="pres">
      <dgm:prSet presAssocID="{254905CD-D12B-46C7-8054-7C3DE4CFEA7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155E160-F028-4074-BAC7-805C3F6C9A6C}" type="pres">
      <dgm:prSet presAssocID="{254905CD-D12B-46C7-8054-7C3DE4CFEA78}" presName="spaceRect" presStyleCnt="0"/>
      <dgm:spPr/>
    </dgm:pt>
    <dgm:pt modelId="{58933F2B-F2B3-47E3-A34C-37E5F5AE5FFA}" type="pres">
      <dgm:prSet presAssocID="{254905CD-D12B-46C7-8054-7C3DE4CFEA78}" presName="textRect" presStyleLbl="revTx" presStyleIdx="4" presStyleCnt="6">
        <dgm:presLayoutVars>
          <dgm:chMax val="1"/>
          <dgm:chPref val="1"/>
        </dgm:presLayoutVars>
      </dgm:prSet>
      <dgm:spPr/>
    </dgm:pt>
    <dgm:pt modelId="{FC6E15C9-EC9D-4875-82D9-849FC97C1410}" type="pres">
      <dgm:prSet presAssocID="{69000339-98DF-446A-B390-C54509F44304}" presName="sibTrans" presStyleCnt="0"/>
      <dgm:spPr/>
    </dgm:pt>
    <dgm:pt modelId="{EE2F5B73-72CA-40BE-9F7A-E7D6A760ABB9}" type="pres">
      <dgm:prSet presAssocID="{F493462C-0535-4F86-A646-111579900F0D}" presName="compNode" presStyleCnt="0"/>
      <dgm:spPr/>
    </dgm:pt>
    <dgm:pt modelId="{6BC85005-EB77-4426-A038-35213424FEB4}" type="pres">
      <dgm:prSet presAssocID="{F493462C-0535-4F86-A646-111579900F0D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92C5AFD-5A9C-4C58-826B-07C4A99B8FE8}" type="pres">
      <dgm:prSet presAssocID="{F493462C-0535-4F86-A646-111579900F0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D84806CF-8A5F-4C8C-8183-7BDA36D936C2}" type="pres">
      <dgm:prSet presAssocID="{F493462C-0535-4F86-A646-111579900F0D}" presName="spaceRect" presStyleCnt="0"/>
      <dgm:spPr/>
    </dgm:pt>
    <dgm:pt modelId="{F22923B7-25FD-442F-9FF9-D971E8E92F6E}" type="pres">
      <dgm:prSet presAssocID="{F493462C-0535-4F86-A646-111579900F0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B77F02A-D497-46DD-ABD8-0B3072FB5C31}" type="presOf" srcId="{A90CBAD9-A511-4475-A15F-633C071BEEAA}" destId="{7BDB364D-4066-40B7-BFD9-CDD62F991112}" srcOrd="0" destOrd="0" presId="urn:microsoft.com/office/officeart/2018/5/layout/IconLeafLabelList"/>
    <dgm:cxn modelId="{8CF9F531-C595-4D75-8FFC-DB0F1B314A8F}" type="presOf" srcId="{D064B43E-30E9-4012-8064-0FEDDE9419A1}" destId="{5B4388DE-7783-40F3-9739-47D30F3AA6A0}" srcOrd="0" destOrd="0" presId="urn:microsoft.com/office/officeart/2018/5/layout/IconLeafLabelList"/>
    <dgm:cxn modelId="{62647F43-5D20-4F46-BE8F-93E86244FDF4}" srcId="{D064B43E-30E9-4012-8064-0FEDDE9419A1}" destId="{A90CBAD9-A511-4475-A15F-633C071BEEAA}" srcOrd="0" destOrd="0" parTransId="{E0A400AE-23E9-44A3-A84C-AE58CB847458}" sibTransId="{55931F3E-2568-40F6-A400-76C7D08BDA59}"/>
    <dgm:cxn modelId="{808A614A-B1CB-4070-89D7-A153F1E0EA17}" srcId="{D064B43E-30E9-4012-8064-0FEDDE9419A1}" destId="{CC3C9796-8219-46A7-A9AA-5E70AC4245D9}" srcOrd="2" destOrd="0" parTransId="{1F853BAF-76B7-4507-859D-104BAE76D57D}" sibTransId="{58C590EB-27C4-41A1-A2BB-944C1758D281}"/>
    <dgm:cxn modelId="{BF35D74F-AE06-4896-A35A-07A7BF14CCBB}" srcId="{D064B43E-30E9-4012-8064-0FEDDE9419A1}" destId="{4DA413D7-C9A8-48F7-B840-A7179A1B82E5}" srcOrd="3" destOrd="0" parTransId="{13003516-C675-429D-8417-7732D6D8DA76}" sibTransId="{B864B92A-65AB-4C1A-ADA8-BE31B2292E2A}"/>
    <dgm:cxn modelId="{9CAFCC9D-6D4D-45EE-AD06-DB67847BC890}" type="presOf" srcId="{CC3C9796-8219-46A7-A9AA-5E70AC4245D9}" destId="{6FF42962-0861-425F-9D29-7FA2C969A1F4}" srcOrd="0" destOrd="0" presId="urn:microsoft.com/office/officeart/2018/5/layout/IconLeafLabelList"/>
    <dgm:cxn modelId="{3F91D0A0-3603-4938-A2D8-3FEB1FE802AB}" srcId="{D064B43E-30E9-4012-8064-0FEDDE9419A1}" destId="{254905CD-D12B-46C7-8054-7C3DE4CFEA78}" srcOrd="4" destOrd="0" parTransId="{3D9E75B9-64A2-4690-8C57-CC5E73CDE33B}" sibTransId="{69000339-98DF-446A-B390-C54509F44304}"/>
    <dgm:cxn modelId="{BE787DAC-C1D3-45D3-894F-DE6E3F725C38}" type="presOf" srcId="{4DA413D7-C9A8-48F7-B840-A7179A1B82E5}" destId="{2E0422EA-5074-4C09-8031-6B3EF452DCFD}" srcOrd="0" destOrd="0" presId="urn:microsoft.com/office/officeart/2018/5/layout/IconLeafLabelList"/>
    <dgm:cxn modelId="{3B4512B9-A55A-45A6-AC9F-E16B7DB4F25C}" srcId="{D064B43E-30E9-4012-8064-0FEDDE9419A1}" destId="{2C4D26D9-6B73-40B3-A4C2-DA1BEA059765}" srcOrd="1" destOrd="0" parTransId="{C3312B9A-CC9C-487F-A0CF-4AD2EAE7B451}" sibTransId="{37E61252-292D-4B9D-AA2E-9FA29F005B16}"/>
    <dgm:cxn modelId="{970422EA-1618-46F0-A78D-C270EC317B69}" type="presOf" srcId="{2C4D26D9-6B73-40B3-A4C2-DA1BEA059765}" destId="{BA03185C-0958-4407-8414-0211D155074D}" srcOrd="0" destOrd="0" presId="urn:microsoft.com/office/officeart/2018/5/layout/IconLeafLabelList"/>
    <dgm:cxn modelId="{EDF794F2-DE04-4BB9-8AEC-DEBB81B1DE1B}" type="presOf" srcId="{254905CD-D12B-46C7-8054-7C3DE4CFEA78}" destId="{58933F2B-F2B3-47E3-A34C-37E5F5AE5FFA}" srcOrd="0" destOrd="0" presId="urn:microsoft.com/office/officeart/2018/5/layout/IconLeafLabelList"/>
    <dgm:cxn modelId="{C88CB2F2-CD8B-4139-87B6-BA3AB461F1FE}" srcId="{D064B43E-30E9-4012-8064-0FEDDE9419A1}" destId="{F493462C-0535-4F86-A646-111579900F0D}" srcOrd="5" destOrd="0" parTransId="{857058DD-7BBE-4FAE-8410-C6ABBE2B2F86}" sibTransId="{426C45B4-9941-4104-AFAE-DDF6FA58F276}"/>
    <dgm:cxn modelId="{D8D88EF6-4296-4A47-84DA-92D46CA93803}" type="presOf" srcId="{F493462C-0535-4F86-A646-111579900F0D}" destId="{F22923B7-25FD-442F-9FF9-D971E8E92F6E}" srcOrd="0" destOrd="0" presId="urn:microsoft.com/office/officeart/2018/5/layout/IconLeafLabelList"/>
    <dgm:cxn modelId="{7384220C-EF09-4F89-9537-0850E07138AB}" type="presParOf" srcId="{5B4388DE-7783-40F3-9739-47D30F3AA6A0}" destId="{F3A81C62-323B-4138-9E6D-9E09B8DAE90C}" srcOrd="0" destOrd="0" presId="urn:microsoft.com/office/officeart/2018/5/layout/IconLeafLabelList"/>
    <dgm:cxn modelId="{1E445CE8-F664-44B7-B48D-FB8AC194D073}" type="presParOf" srcId="{F3A81C62-323B-4138-9E6D-9E09B8DAE90C}" destId="{13BF7A90-C9E3-40FF-9F6F-B152D040D242}" srcOrd="0" destOrd="0" presId="urn:microsoft.com/office/officeart/2018/5/layout/IconLeafLabelList"/>
    <dgm:cxn modelId="{E14BFE34-B235-4B73-B9F9-53A5B16D3AB4}" type="presParOf" srcId="{F3A81C62-323B-4138-9E6D-9E09B8DAE90C}" destId="{2BE7ECCF-CA9D-42B5-87B7-EC2EFDB00D67}" srcOrd="1" destOrd="0" presId="urn:microsoft.com/office/officeart/2018/5/layout/IconLeafLabelList"/>
    <dgm:cxn modelId="{B757EF4E-C499-474F-B580-B3DE2AD8A926}" type="presParOf" srcId="{F3A81C62-323B-4138-9E6D-9E09B8DAE90C}" destId="{E0C867C1-D197-472B-9CEC-FB02676269D4}" srcOrd="2" destOrd="0" presId="urn:microsoft.com/office/officeart/2018/5/layout/IconLeafLabelList"/>
    <dgm:cxn modelId="{DD4A351A-DD84-4DDC-8B96-4CF02BE88419}" type="presParOf" srcId="{F3A81C62-323B-4138-9E6D-9E09B8DAE90C}" destId="{7BDB364D-4066-40B7-BFD9-CDD62F991112}" srcOrd="3" destOrd="0" presId="urn:microsoft.com/office/officeart/2018/5/layout/IconLeafLabelList"/>
    <dgm:cxn modelId="{68A9ECD3-830F-4F58-B8CE-D05E0B00E0CA}" type="presParOf" srcId="{5B4388DE-7783-40F3-9739-47D30F3AA6A0}" destId="{F96A3282-5DE9-4FC8-997F-BB242AB7BEBE}" srcOrd="1" destOrd="0" presId="urn:microsoft.com/office/officeart/2018/5/layout/IconLeafLabelList"/>
    <dgm:cxn modelId="{4A6C8D83-03F6-418C-81EB-5D3D1C077BFB}" type="presParOf" srcId="{5B4388DE-7783-40F3-9739-47D30F3AA6A0}" destId="{721C9CA3-07CA-410A-884B-6B469CAC966C}" srcOrd="2" destOrd="0" presId="urn:microsoft.com/office/officeart/2018/5/layout/IconLeafLabelList"/>
    <dgm:cxn modelId="{397D772D-D06D-4E08-9D22-87998E6FAC7C}" type="presParOf" srcId="{721C9CA3-07CA-410A-884B-6B469CAC966C}" destId="{27594350-57AE-4768-9EE0-9E2DF3DCE354}" srcOrd="0" destOrd="0" presId="urn:microsoft.com/office/officeart/2018/5/layout/IconLeafLabelList"/>
    <dgm:cxn modelId="{5D73E9B4-4218-40B2-B129-01AA06ABEAE3}" type="presParOf" srcId="{721C9CA3-07CA-410A-884B-6B469CAC966C}" destId="{4803CF6E-3D18-4A6D-B7C2-929DE2A764B7}" srcOrd="1" destOrd="0" presId="urn:microsoft.com/office/officeart/2018/5/layout/IconLeafLabelList"/>
    <dgm:cxn modelId="{F66DD286-59FA-45F2-B5A6-5E86736E98A7}" type="presParOf" srcId="{721C9CA3-07CA-410A-884B-6B469CAC966C}" destId="{E01DD9AB-DFDE-47AC-81EA-3228B1ABA756}" srcOrd="2" destOrd="0" presId="urn:microsoft.com/office/officeart/2018/5/layout/IconLeafLabelList"/>
    <dgm:cxn modelId="{9BDC0214-4025-43DB-95D1-F0C42ECF2017}" type="presParOf" srcId="{721C9CA3-07CA-410A-884B-6B469CAC966C}" destId="{BA03185C-0958-4407-8414-0211D155074D}" srcOrd="3" destOrd="0" presId="urn:microsoft.com/office/officeart/2018/5/layout/IconLeafLabelList"/>
    <dgm:cxn modelId="{681DF9B2-AA3E-4084-A3B9-CBB1C03DFBBF}" type="presParOf" srcId="{5B4388DE-7783-40F3-9739-47D30F3AA6A0}" destId="{00A13955-613E-465E-B9C1-09721A107F0B}" srcOrd="3" destOrd="0" presId="urn:microsoft.com/office/officeart/2018/5/layout/IconLeafLabelList"/>
    <dgm:cxn modelId="{54190625-00E4-48EA-B68F-4B01DD1596D2}" type="presParOf" srcId="{5B4388DE-7783-40F3-9739-47D30F3AA6A0}" destId="{0E6C6B96-3D98-4F64-80FE-B426E42FF779}" srcOrd="4" destOrd="0" presId="urn:microsoft.com/office/officeart/2018/5/layout/IconLeafLabelList"/>
    <dgm:cxn modelId="{4A2E384F-2EE2-499E-A2A8-A74B74E2911D}" type="presParOf" srcId="{0E6C6B96-3D98-4F64-80FE-B426E42FF779}" destId="{FE9DF69E-BE3D-4314-A844-9C63FD59D48C}" srcOrd="0" destOrd="0" presId="urn:microsoft.com/office/officeart/2018/5/layout/IconLeafLabelList"/>
    <dgm:cxn modelId="{27F0756A-3B83-4925-9306-FB52C83BFC26}" type="presParOf" srcId="{0E6C6B96-3D98-4F64-80FE-B426E42FF779}" destId="{325F3123-3D29-4B34-9FD7-AEBEB6A3FD70}" srcOrd="1" destOrd="0" presId="urn:microsoft.com/office/officeart/2018/5/layout/IconLeafLabelList"/>
    <dgm:cxn modelId="{02C8EB77-2712-4FD7-81BB-D049313F56CB}" type="presParOf" srcId="{0E6C6B96-3D98-4F64-80FE-B426E42FF779}" destId="{2F74E07E-16C8-4582-AFD4-FB2BC82BF356}" srcOrd="2" destOrd="0" presId="urn:microsoft.com/office/officeart/2018/5/layout/IconLeafLabelList"/>
    <dgm:cxn modelId="{1A88796C-6CAB-44D9-B63B-534B56092A50}" type="presParOf" srcId="{0E6C6B96-3D98-4F64-80FE-B426E42FF779}" destId="{6FF42962-0861-425F-9D29-7FA2C969A1F4}" srcOrd="3" destOrd="0" presId="urn:microsoft.com/office/officeart/2018/5/layout/IconLeafLabelList"/>
    <dgm:cxn modelId="{BEA846FE-6513-4F99-91D6-9F0A23A2755D}" type="presParOf" srcId="{5B4388DE-7783-40F3-9739-47D30F3AA6A0}" destId="{1B506FF1-4B79-4F01-AFC0-4F5788E8AF31}" srcOrd="5" destOrd="0" presId="urn:microsoft.com/office/officeart/2018/5/layout/IconLeafLabelList"/>
    <dgm:cxn modelId="{403BF2B9-369A-46E7-A284-D67760975B20}" type="presParOf" srcId="{5B4388DE-7783-40F3-9739-47D30F3AA6A0}" destId="{F677F93F-3165-4BAB-873A-B6F881006523}" srcOrd="6" destOrd="0" presId="urn:microsoft.com/office/officeart/2018/5/layout/IconLeafLabelList"/>
    <dgm:cxn modelId="{63680453-1380-429C-A5C7-270F78E5B942}" type="presParOf" srcId="{F677F93F-3165-4BAB-873A-B6F881006523}" destId="{E0B920C7-C5E8-4223-A19D-3EA6CFC063BA}" srcOrd="0" destOrd="0" presId="urn:microsoft.com/office/officeart/2018/5/layout/IconLeafLabelList"/>
    <dgm:cxn modelId="{EADA1F3A-D739-44A8-A86E-45517C8B839E}" type="presParOf" srcId="{F677F93F-3165-4BAB-873A-B6F881006523}" destId="{6A14A811-1435-4D2B-948B-E160BA3F54D7}" srcOrd="1" destOrd="0" presId="urn:microsoft.com/office/officeart/2018/5/layout/IconLeafLabelList"/>
    <dgm:cxn modelId="{F6744A2C-02E0-470E-88E8-D0F8E5E628BC}" type="presParOf" srcId="{F677F93F-3165-4BAB-873A-B6F881006523}" destId="{05B7C5EB-1BCA-4AC7-91F6-8C1277BC5835}" srcOrd="2" destOrd="0" presId="urn:microsoft.com/office/officeart/2018/5/layout/IconLeafLabelList"/>
    <dgm:cxn modelId="{0AF0AFCA-B65A-4E1E-B8FE-BED29BEAE3F7}" type="presParOf" srcId="{F677F93F-3165-4BAB-873A-B6F881006523}" destId="{2E0422EA-5074-4C09-8031-6B3EF452DCFD}" srcOrd="3" destOrd="0" presId="urn:microsoft.com/office/officeart/2018/5/layout/IconLeafLabelList"/>
    <dgm:cxn modelId="{321C5B7C-7224-46A1-B22A-BA280D53372F}" type="presParOf" srcId="{5B4388DE-7783-40F3-9739-47D30F3AA6A0}" destId="{B4CA891B-6E68-47A3-B19E-1CFEA08B8F2A}" srcOrd="7" destOrd="0" presId="urn:microsoft.com/office/officeart/2018/5/layout/IconLeafLabelList"/>
    <dgm:cxn modelId="{D8ABF38B-53FD-41D7-8751-19F0A0684BF5}" type="presParOf" srcId="{5B4388DE-7783-40F3-9739-47D30F3AA6A0}" destId="{05DEDC79-3E14-477E-B65C-A443EA76638E}" srcOrd="8" destOrd="0" presId="urn:microsoft.com/office/officeart/2018/5/layout/IconLeafLabelList"/>
    <dgm:cxn modelId="{844F2253-799B-4D9C-B074-F89C76A26487}" type="presParOf" srcId="{05DEDC79-3E14-477E-B65C-A443EA76638E}" destId="{ED62DC20-1098-427E-93C7-4B1C3B38CE71}" srcOrd="0" destOrd="0" presId="urn:microsoft.com/office/officeart/2018/5/layout/IconLeafLabelList"/>
    <dgm:cxn modelId="{80E64C2F-3FC8-48CC-94E8-8A04176E38BE}" type="presParOf" srcId="{05DEDC79-3E14-477E-B65C-A443EA76638E}" destId="{8D9103DA-7DC2-4946-9323-D565B7D89C78}" srcOrd="1" destOrd="0" presId="urn:microsoft.com/office/officeart/2018/5/layout/IconLeafLabelList"/>
    <dgm:cxn modelId="{640ECB15-55B2-4010-ACF2-3E423A93E71C}" type="presParOf" srcId="{05DEDC79-3E14-477E-B65C-A443EA76638E}" destId="{A155E160-F028-4074-BAC7-805C3F6C9A6C}" srcOrd="2" destOrd="0" presId="urn:microsoft.com/office/officeart/2018/5/layout/IconLeafLabelList"/>
    <dgm:cxn modelId="{B48E6353-E19D-4F10-B28B-FCC28BD8B952}" type="presParOf" srcId="{05DEDC79-3E14-477E-B65C-A443EA76638E}" destId="{58933F2B-F2B3-47E3-A34C-37E5F5AE5FFA}" srcOrd="3" destOrd="0" presId="urn:microsoft.com/office/officeart/2018/5/layout/IconLeafLabelList"/>
    <dgm:cxn modelId="{5ABE55D2-2490-4A1A-8270-DEB80D0C7BE2}" type="presParOf" srcId="{5B4388DE-7783-40F3-9739-47D30F3AA6A0}" destId="{FC6E15C9-EC9D-4875-82D9-849FC97C1410}" srcOrd="9" destOrd="0" presId="urn:microsoft.com/office/officeart/2018/5/layout/IconLeafLabelList"/>
    <dgm:cxn modelId="{05123C78-BAE4-447F-84A4-BE3BBE71A92D}" type="presParOf" srcId="{5B4388DE-7783-40F3-9739-47D30F3AA6A0}" destId="{EE2F5B73-72CA-40BE-9F7A-E7D6A760ABB9}" srcOrd="10" destOrd="0" presId="urn:microsoft.com/office/officeart/2018/5/layout/IconLeafLabelList"/>
    <dgm:cxn modelId="{501812CA-55DF-4501-9EE5-BF222E1C3833}" type="presParOf" srcId="{EE2F5B73-72CA-40BE-9F7A-E7D6A760ABB9}" destId="{6BC85005-EB77-4426-A038-35213424FEB4}" srcOrd="0" destOrd="0" presId="urn:microsoft.com/office/officeart/2018/5/layout/IconLeafLabelList"/>
    <dgm:cxn modelId="{DA7BA7DF-B654-4444-AF8C-8032E6F89AD2}" type="presParOf" srcId="{EE2F5B73-72CA-40BE-9F7A-E7D6A760ABB9}" destId="{692C5AFD-5A9C-4C58-826B-07C4A99B8FE8}" srcOrd="1" destOrd="0" presId="urn:microsoft.com/office/officeart/2018/5/layout/IconLeafLabelList"/>
    <dgm:cxn modelId="{A7115FDA-3567-4EA7-AA43-56E7C2F72EBE}" type="presParOf" srcId="{EE2F5B73-72CA-40BE-9F7A-E7D6A760ABB9}" destId="{D84806CF-8A5F-4C8C-8183-7BDA36D936C2}" srcOrd="2" destOrd="0" presId="urn:microsoft.com/office/officeart/2018/5/layout/IconLeafLabelList"/>
    <dgm:cxn modelId="{BC395F1D-853B-435C-87D4-D385E50C3B6B}" type="presParOf" srcId="{EE2F5B73-72CA-40BE-9F7A-E7D6A760ABB9}" destId="{F22923B7-25FD-442F-9FF9-D971E8E92F6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F7A90-C9E3-40FF-9F6F-B152D040D242}">
      <dsp:nvSpPr>
        <dsp:cNvPr id="0" name=""/>
        <dsp:cNvSpPr/>
      </dsp:nvSpPr>
      <dsp:spPr>
        <a:xfrm>
          <a:off x="539336" y="18075"/>
          <a:ext cx="1313496" cy="1313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7ECCF-CA9D-42B5-87B7-EC2EFDB00D67}">
      <dsp:nvSpPr>
        <dsp:cNvPr id="0" name=""/>
        <dsp:cNvSpPr/>
      </dsp:nvSpPr>
      <dsp:spPr>
        <a:xfrm>
          <a:off x="819262" y="298001"/>
          <a:ext cx="753645" cy="7536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B364D-4066-40B7-BFD9-CDD62F991112}">
      <dsp:nvSpPr>
        <dsp:cNvPr id="0" name=""/>
        <dsp:cNvSpPr/>
      </dsp:nvSpPr>
      <dsp:spPr>
        <a:xfrm>
          <a:off x="119448" y="1740693"/>
          <a:ext cx="21532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Pair: Key – Value</a:t>
          </a:r>
        </a:p>
      </dsp:txBody>
      <dsp:txXfrm>
        <a:off x="119448" y="1740693"/>
        <a:ext cx="2153272" cy="720000"/>
      </dsp:txXfrm>
    </dsp:sp>
    <dsp:sp modelId="{27594350-57AE-4768-9EE0-9E2DF3DCE354}">
      <dsp:nvSpPr>
        <dsp:cNvPr id="0" name=""/>
        <dsp:cNvSpPr/>
      </dsp:nvSpPr>
      <dsp:spPr>
        <a:xfrm>
          <a:off x="3069431" y="18075"/>
          <a:ext cx="1313496" cy="1313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3CF6E-3D18-4A6D-B7C2-929DE2A764B7}">
      <dsp:nvSpPr>
        <dsp:cNvPr id="0" name=""/>
        <dsp:cNvSpPr/>
      </dsp:nvSpPr>
      <dsp:spPr>
        <a:xfrm>
          <a:off x="3349357" y="298001"/>
          <a:ext cx="753645" cy="7536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3185C-0958-4407-8414-0211D155074D}">
      <dsp:nvSpPr>
        <dsp:cNvPr id="0" name=""/>
        <dsp:cNvSpPr/>
      </dsp:nvSpPr>
      <dsp:spPr>
        <a:xfrm>
          <a:off x="2649543" y="1740693"/>
          <a:ext cx="21532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RAM – Storage</a:t>
          </a:r>
        </a:p>
      </dsp:txBody>
      <dsp:txXfrm>
        <a:off x="2649543" y="1740693"/>
        <a:ext cx="2153272" cy="720000"/>
      </dsp:txXfrm>
    </dsp:sp>
    <dsp:sp modelId="{FE9DF69E-BE3D-4314-A844-9C63FD59D48C}">
      <dsp:nvSpPr>
        <dsp:cNvPr id="0" name=""/>
        <dsp:cNvSpPr/>
      </dsp:nvSpPr>
      <dsp:spPr>
        <a:xfrm>
          <a:off x="5599527" y="18075"/>
          <a:ext cx="1313496" cy="1313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5F3123-3D29-4B34-9FD7-AEBEB6A3FD70}">
      <dsp:nvSpPr>
        <dsp:cNvPr id="0" name=""/>
        <dsp:cNvSpPr/>
      </dsp:nvSpPr>
      <dsp:spPr>
        <a:xfrm>
          <a:off x="5879452" y="298001"/>
          <a:ext cx="753645" cy="7536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42962-0861-425F-9D29-7FA2C969A1F4}">
      <dsp:nvSpPr>
        <dsp:cNvPr id="0" name=""/>
        <dsp:cNvSpPr/>
      </dsp:nvSpPr>
      <dsp:spPr>
        <a:xfrm>
          <a:off x="5179638" y="1740693"/>
          <a:ext cx="21532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Session Management, Memory Caching</a:t>
          </a:r>
        </a:p>
      </dsp:txBody>
      <dsp:txXfrm>
        <a:off x="5179638" y="1740693"/>
        <a:ext cx="2153272" cy="720000"/>
      </dsp:txXfrm>
    </dsp:sp>
    <dsp:sp modelId="{E0B920C7-C5E8-4223-A19D-3EA6CFC063BA}">
      <dsp:nvSpPr>
        <dsp:cNvPr id="0" name=""/>
        <dsp:cNvSpPr/>
      </dsp:nvSpPr>
      <dsp:spPr>
        <a:xfrm>
          <a:off x="539336" y="2999012"/>
          <a:ext cx="1313496" cy="1313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4A811-1435-4D2B-948B-E160BA3F54D7}">
      <dsp:nvSpPr>
        <dsp:cNvPr id="0" name=""/>
        <dsp:cNvSpPr/>
      </dsp:nvSpPr>
      <dsp:spPr>
        <a:xfrm>
          <a:off x="819262" y="3278937"/>
          <a:ext cx="753645" cy="7536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422EA-5074-4C09-8031-6B3EF452DCFD}">
      <dsp:nvSpPr>
        <dsp:cNvPr id="0" name=""/>
        <dsp:cNvSpPr/>
      </dsp:nvSpPr>
      <dsp:spPr>
        <a:xfrm>
          <a:off x="119448" y="4721630"/>
          <a:ext cx="21532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Simple Schema</a:t>
          </a:r>
        </a:p>
      </dsp:txBody>
      <dsp:txXfrm>
        <a:off x="119448" y="4721630"/>
        <a:ext cx="2153272" cy="720000"/>
      </dsp:txXfrm>
    </dsp:sp>
    <dsp:sp modelId="{ED62DC20-1098-427E-93C7-4B1C3B38CE71}">
      <dsp:nvSpPr>
        <dsp:cNvPr id="0" name=""/>
        <dsp:cNvSpPr/>
      </dsp:nvSpPr>
      <dsp:spPr>
        <a:xfrm>
          <a:off x="3069431" y="2999012"/>
          <a:ext cx="1313496" cy="1313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9103DA-7DC2-4946-9323-D565B7D89C78}">
      <dsp:nvSpPr>
        <dsp:cNvPr id="0" name=""/>
        <dsp:cNvSpPr/>
      </dsp:nvSpPr>
      <dsp:spPr>
        <a:xfrm>
          <a:off x="3349357" y="3278937"/>
          <a:ext cx="753645" cy="7536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33F2B-F2B3-47E3-A34C-37E5F5AE5FFA}">
      <dsp:nvSpPr>
        <dsp:cNvPr id="0" name=""/>
        <dsp:cNvSpPr/>
      </dsp:nvSpPr>
      <dsp:spPr>
        <a:xfrm>
          <a:off x="2649543" y="4721630"/>
          <a:ext cx="21532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Scalability, Speed, Consistency, Querying</a:t>
          </a:r>
        </a:p>
      </dsp:txBody>
      <dsp:txXfrm>
        <a:off x="2649543" y="4721630"/>
        <a:ext cx="2153272" cy="720000"/>
      </dsp:txXfrm>
    </dsp:sp>
    <dsp:sp modelId="{6BC85005-EB77-4426-A038-35213424FEB4}">
      <dsp:nvSpPr>
        <dsp:cNvPr id="0" name=""/>
        <dsp:cNvSpPr/>
      </dsp:nvSpPr>
      <dsp:spPr>
        <a:xfrm>
          <a:off x="5599527" y="2999012"/>
          <a:ext cx="1313496" cy="1313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C5AFD-5A9C-4C58-826B-07C4A99B8FE8}">
      <dsp:nvSpPr>
        <dsp:cNvPr id="0" name=""/>
        <dsp:cNvSpPr/>
      </dsp:nvSpPr>
      <dsp:spPr>
        <a:xfrm>
          <a:off x="5879452" y="3278937"/>
          <a:ext cx="753645" cy="7536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923B7-25FD-442F-9FF9-D971E8E92F6E}">
      <dsp:nvSpPr>
        <dsp:cNvPr id="0" name=""/>
        <dsp:cNvSpPr/>
      </dsp:nvSpPr>
      <dsp:spPr>
        <a:xfrm>
          <a:off x="5179638" y="4721630"/>
          <a:ext cx="21532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No relationship, No multiple operations, No query value</a:t>
          </a:r>
        </a:p>
      </dsp:txBody>
      <dsp:txXfrm>
        <a:off x="5179638" y="4721630"/>
        <a:ext cx="215327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F7A90-C9E3-40FF-9F6F-B152D040D242}">
      <dsp:nvSpPr>
        <dsp:cNvPr id="0" name=""/>
        <dsp:cNvSpPr/>
      </dsp:nvSpPr>
      <dsp:spPr>
        <a:xfrm>
          <a:off x="539336" y="18075"/>
          <a:ext cx="1313496" cy="1313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7ECCF-CA9D-42B5-87B7-EC2EFDB00D67}">
      <dsp:nvSpPr>
        <dsp:cNvPr id="0" name=""/>
        <dsp:cNvSpPr/>
      </dsp:nvSpPr>
      <dsp:spPr>
        <a:xfrm>
          <a:off x="819262" y="298001"/>
          <a:ext cx="753645" cy="7536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B364D-4066-40B7-BFD9-CDD62F991112}">
      <dsp:nvSpPr>
        <dsp:cNvPr id="0" name=""/>
        <dsp:cNvSpPr/>
      </dsp:nvSpPr>
      <dsp:spPr>
        <a:xfrm>
          <a:off x="119448" y="1740693"/>
          <a:ext cx="21532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Pair: key – Document</a:t>
          </a:r>
        </a:p>
      </dsp:txBody>
      <dsp:txXfrm>
        <a:off x="119448" y="1740693"/>
        <a:ext cx="2153272" cy="720000"/>
      </dsp:txXfrm>
    </dsp:sp>
    <dsp:sp modelId="{27594350-57AE-4768-9EE0-9E2DF3DCE354}">
      <dsp:nvSpPr>
        <dsp:cNvPr id="0" name=""/>
        <dsp:cNvSpPr/>
      </dsp:nvSpPr>
      <dsp:spPr>
        <a:xfrm>
          <a:off x="3069431" y="18075"/>
          <a:ext cx="1313496" cy="1313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3CF6E-3D18-4A6D-B7C2-929DE2A764B7}">
      <dsp:nvSpPr>
        <dsp:cNvPr id="0" name=""/>
        <dsp:cNvSpPr/>
      </dsp:nvSpPr>
      <dsp:spPr>
        <a:xfrm>
          <a:off x="3349357" y="298001"/>
          <a:ext cx="753645" cy="7536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3185C-0958-4407-8414-0211D155074D}">
      <dsp:nvSpPr>
        <dsp:cNvPr id="0" name=""/>
        <dsp:cNvSpPr/>
      </dsp:nvSpPr>
      <dsp:spPr>
        <a:xfrm>
          <a:off x="2649543" y="1740693"/>
          <a:ext cx="21532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JSON, XML</a:t>
          </a:r>
        </a:p>
      </dsp:txBody>
      <dsp:txXfrm>
        <a:off x="2649543" y="1740693"/>
        <a:ext cx="2153272" cy="720000"/>
      </dsp:txXfrm>
    </dsp:sp>
    <dsp:sp modelId="{FE9DF69E-BE3D-4314-A844-9C63FD59D48C}">
      <dsp:nvSpPr>
        <dsp:cNvPr id="0" name=""/>
        <dsp:cNvSpPr/>
      </dsp:nvSpPr>
      <dsp:spPr>
        <a:xfrm>
          <a:off x="5599527" y="18075"/>
          <a:ext cx="1313496" cy="1313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5F3123-3D29-4B34-9FD7-AEBEB6A3FD70}">
      <dsp:nvSpPr>
        <dsp:cNvPr id="0" name=""/>
        <dsp:cNvSpPr/>
      </dsp:nvSpPr>
      <dsp:spPr>
        <a:xfrm>
          <a:off x="5879452" y="298001"/>
          <a:ext cx="753645" cy="7536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42962-0861-425F-9D29-7FA2C969A1F4}">
      <dsp:nvSpPr>
        <dsp:cNvPr id="0" name=""/>
        <dsp:cNvSpPr/>
      </dsp:nvSpPr>
      <dsp:spPr>
        <a:xfrm>
          <a:off x="5179638" y="1740693"/>
          <a:ext cx="21532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Content management, Catalogs</a:t>
          </a:r>
        </a:p>
      </dsp:txBody>
      <dsp:txXfrm>
        <a:off x="5179638" y="1740693"/>
        <a:ext cx="2153272" cy="720000"/>
      </dsp:txXfrm>
    </dsp:sp>
    <dsp:sp modelId="{E0B920C7-C5E8-4223-A19D-3EA6CFC063BA}">
      <dsp:nvSpPr>
        <dsp:cNvPr id="0" name=""/>
        <dsp:cNvSpPr/>
      </dsp:nvSpPr>
      <dsp:spPr>
        <a:xfrm>
          <a:off x="539336" y="2999012"/>
          <a:ext cx="1313496" cy="1313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4A811-1435-4D2B-948B-E160BA3F54D7}">
      <dsp:nvSpPr>
        <dsp:cNvPr id="0" name=""/>
        <dsp:cNvSpPr/>
      </dsp:nvSpPr>
      <dsp:spPr>
        <a:xfrm>
          <a:off x="819262" y="3278937"/>
          <a:ext cx="753645" cy="7536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422EA-5074-4C09-8031-6B3EF452DCFD}">
      <dsp:nvSpPr>
        <dsp:cNvPr id="0" name=""/>
        <dsp:cNvSpPr/>
      </dsp:nvSpPr>
      <dsp:spPr>
        <a:xfrm>
          <a:off x="119448" y="4721630"/>
          <a:ext cx="21532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No defined schema</a:t>
          </a:r>
        </a:p>
      </dsp:txBody>
      <dsp:txXfrm>
        <a:off x="119448" y="4721630"/>
        <a:ext cx="2153272" cy="720000"/>
      </dsp:txXfrm>
    </dsp:sp>
    <dsp:sp modelId="{ED62DC20-1098-427E-93C7-4B1C3B38CE71}">
      <dsp:nvSpPr>
        <dsp:cNvPr id="0" name=""/>
        <dsp:cNvSpPr/>
      </dsp:nvSpPr>
      <dsp:spPr>
        <a:xfrm>
          <a:off x="3069431" y="2999012"/>
          <a:ext cx="1313496" cy="1313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9103DA-7DC2-4946-9323-D565B7D89C78}">
      <dsp:nvSpPr>
        <dsp:cNvPr id="0" name=""/>
        <dsp:cNvSpPr/>
      </dsp:nvSpPr>
      <dsp:spPr>
        <a:xfrm>
          <a:off x="3349357" y="3278937"/>
          <a:ext cx="753645" cy="7536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33F2B-F2B3-47E3-A34C-37E5F5AE5FFA}">
      <dsp:nvSpPr>
        <dsp:cNvPr id="0" name=""/>
        <dsp:cNvSpPr/>
      </dsp:nvSpPr>
      <dsp:spPr>
        <a:xfrm>
          <a:off x="2649543" y="4721630"/>
          <a:ext cx="21532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Scalability, Data model, ACID, joins</a:t>
          </a:r>
        </a:p>
      </dsp:txBody>
      <dsp:txXfrm>
        <a:off x="2649543" y="4721630"/>
        <a:ext cx="2153272" cy="720000"/>
      </dsp:txXfrm>
    </dsp:sp>
    <dsp:sp modelId="{6BC85005-EB77-4426-A038-35213424FEB4}">
      <dsp:nvSpPr>
        <dsp:cNvPr id="0" name=""/>
        <dsp:cNvSpPr/>
      </dsp:nvSpPr>
      <dsp:spPr>
        <a:xfrm>
          <a:off x="5599527" y="2999012"/>
          <a:ext cx="1313496" cy="1313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C5AFD-5A9C-4C58-826B-07C4A99B8FE8}">
      <dsp:nvSpPr>
        <dsp:cNvPr id="0" name=""/>
        <dsp:cNvSpPr/>
      </dsp:nvSpPr>
      <dsp:spPr>
        <a:xfrm>
          <a:off x="5879452" y="3278937"/>
          <a:ext cx="753645" cy="7536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923B7-25FD-442F-9FF9-D971E8E92F6E}">
      <dsp:nvSpPr>
        <dsp:cNvPr id="0" name=""/>
        <dsp:cNvSpPr/>
      </dsp:nvSpPr>
      <dsp:spPr>
        <a:xfrm>
          <a:off x="5179638" y="4721630"/>
          <a:ext cx="21532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Duplicity, inconsistency</a:t>
          </a:r>
        </a:p>
      </dsp:txBody>
      <dsp:txXfrm>
        <a:off x="5179638" y="4721630"/>
        <a:ext cx="215327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F9E6-49CE-4904-8420-2EA6DAEDE89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44E11-20DA-458C-B2CE-518BED2EB8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83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44E11-20DA-458C-B2CE-518BED2EB8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65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5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3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8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4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0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6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9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3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4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9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5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697686F9-F5F3-4D81-9A90-7CF545FC96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2" r="481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1" name="Rectangle 6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A62C62-7668-4F4E-AA49-71B87468F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Repositorios NoSQL</a:t>
            </a:r>
            <a:br>
              <a:rPr lang="en-US" sz="4400"/>
            </a:br>
            <a:r>
              <a:rPr lang="en-US" sz="4400"/>
              <a:t>Key Value</a:t>
            </a:r>
            <a:br>
              <a:rPr lang="en-US" sz="4400"/>
            </a:br>
            <a:r>
              <a:rPr lang="en-US" sz="4400"/>
              <a:t>Document Store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D16B57-A95B-4823-B679-614AB8949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/>
              <a:t>Grupo 9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/>
              <a:t>Ariel Moncaleano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/>
              <a:t>Esteban Jiménez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/>
              <a:t>Iván Parra</a:t>
            </a:r>
          </a:p>
        </p:txBody>
      </p:sp>
      <p:sp>
        <p:nvSpPr>
          <p:cNvPr id="102" name="Rectangle 6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6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811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D5287C-852F-427E-B36B-5BEDEBA7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s-CO" dirty="0"/>
              <a:t>Key Value</a:t>
            </a:r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Marcador de contenido 2">
            <a:extLst>
              <a:ext uri="{FF2B5EF4-FFF2-40B4-BE49-F238E27FC236}">
                <a16:creationId xmlns:a16="http://schemas.microsoft.com/office/drawing/2014/main" id="{11576EC8-4142-48C7-88F3-FAA5138FBA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284964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282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C6948A-5AFF-4FEE-BFFF-E760ED39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es-CO" sz="5400" dirty="0"/>
              <a:t>Key Value</a:t>
            </a:r>
            <a:endParaRPr lang="es-ES" sz="5400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145158-601B-4C7D-8592-DAC49AAD7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numCol="2">
            <a:noAutofit/>
          </a:bodyPr>
          <a:lstStyle/>
          <a:p>
            <a:pPr>
              <a:lnSpc>
                <a:spcPct val="100000"/>
              </a:lnSpc>
            </a:pPr>
            <a:r>
              <a:rPr lang="es-CO" dirty="0" err="1"/>
              <a:t>Riak</a:t>
            </a:r>
            <a:endParaRPr lang="es-CO" dirty="0"/>
          </a:p>
          <a:p>
            <a:pPr>
              <a:lnSpc>
                <a:spcPct val="100000"/>
              </a:lnSpc>
            </a:pPr>
            <a:r>
              <a:rPr lang="es-CO" dirty="0"/>
              <a:t>Apache </a:t>
            </a:r>
            <a:r>
              <a:rPr lang="es-CO" dirty="0" err="1"/>
              <a:t>Cassandra</a:t>
            </a:r>
            <a:endParaRPr lang="es-CO" dirty="0"/>
          </a:p>
          <a:p>
            <a:pPr>
              <a:lnSpc>
                <a:spcPct val="100000"/>
              </a:lnSpc>
            </a:pPr>
            <a:r>
              <a:rPr lang="es-CO" dirty="0"/>
              <a:t>Amazon </a:t>
            </a:r>
            <a:r>
              <a:rPr lang="es-CO" dirty="0" err="1"/>
              <a:t>DynamoDB</a:t>
            </a:r>
            <a:endParaRPr lang="es-CO" dirty="0"/>
          </a:p>
          <a:p>
            <a:pPr>
              <a:lnSpc>
                <a:spcPct val="100000"/>
              </a:lnSpc>
            </a:pPr>
            <a:r>
              <a:rPr lang="es-CO" dirty="0"/>
              <a:t>Redis</a:t>
            </a:r>
          </a:p>
          <a:p>
            <a:pPr>
              <a:lnSpc>
                <a:spcPct val="100000"/>
              </a:lnSpc>
            </a:pPr>
            <a:endParaRPr lang="es-CO" dirty="0"/>
          </a:p>
          <a:p>
            <a:pPr marL="0" indent="0">
              <a:lnSpc>
                <a:spcPct val="100000"/>
              </a:lnSpc>
              <a:buNone/>
            </a:pPr>
            <a:endParaRPr lang="es-CO" dirty="0"/>
          </a:p>
          <a:p>
            <a:pPr marL="0" indent="0">
              <a:lnSpc>
                <a:spcPct val="100000"/>
              </a:lnSpc>
              <a:buNone/>
            </a:pPr>
            <a:endParaRPr lang="es-CO" dirty="0"/>
          </a:p>
          <a:p>
            <a:pPr>
              <a:lnSpc>
                <a:spcPct val="100000"/>
              </a:lnSpc>
            </a:pPr>
            <a:r>
              <a:rPr lang="es-CO" dirty="0"/>
              <a:t>Netflix</a:t>
            </a:r>
          </a:p>
          <a:p>
            <a:pPr>
              <a:lnSpc>
                <a:spcPct val="100000"/>
              </a:lnSpc>
            </a:pPr>
            <a:r>
              <a:rPr lang="es-CO" dirty="0"/>
              <a:t>Samsung</a:t>
            </a:r>
          </a:p>
          <a:p>
            <a:pPr>
              <a:lnSpc>
                <a:spcPct val="100000"/>
              </a:lnSpc>
            </a:pPr>
            <a:r>
              <a:rPr lang="es-CO" dirty="0"/>
              <a:t>Nike</a:t>
            </a:r>
          </a:p>
          <a:p>
            <a:pPr>
              <a:lnSpc>
                <a:spcPct val="100000"/>
              </a:lnSpc>
            </a:pPr>
            <a:r>
              <a:rPr lang="es-CO" dirty="0" err="1"/>
              <a:t>SnapChat</a:t>
            </a:r>
            <a:endParaRPr lang="es-CO" dirty="0"/>
          </a:p>
          <a:p>
            <a:pPr>
              <a:lnSpc>
                <a:spcPct val="100000"/>
              </a:lnSpc>
            </a:pPr>
            <a:r>
              <a:rPr lang="es-CO" dirty="0"/>
              <a:t>Airbnb</a:t>
            </a:r>
          </a:p>
          <a:p>
            <a:pPr>
              <a:lnSpc>
                <a:spcPct val="100000"/>
              </a:lnSpc>
            </a:pPr>
            <a:r>
              <a:rPr lang="es-CO" dirty="0"/>
              <a:t>Tinder</a:t>
            </a:r>
          </a:p>
        </p:txBody>
      </p:sp>
    </p:spTree>
    <p:extLst>
      <p:ext uri="{BB962C8B-B14F-4D97-AF65-F5344CB8AC3E}">
        <p14:creationId xmlns:p14="http://schemas.microsoft.com/office/powerpoint/2010/main" val="214049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D5287C-852F-427E-B36B-5BEDEBA7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Document Store</a:t>
            </a:r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Marcador de contenido 2">
            <a:extLst>
              <a:ext uri="{FF2B5EF4-FFF2-40B4-BE49-F238E27FC236}">
                <a16:creationId xmlns:a16="http://schemas.microsoft.com/office/drawing/2014/main" id="{11576EC8-4142-48C7-88F3-FAA5138FBA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70479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969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C6948A-5AFF-4FEE-BFFF-E760ED39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en-US" sz="5400" dirty="0"/>
              <a:t>Document Store</a:t>
            </a:r>
            <a:endParaRPr lang="es-ES" sz="5400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145158-601B-4C7D-8592-DAC49AAD7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numCol="2">
            <a:noAutofit/>
          </a:bodyPr>
          <a:lstStyle/>
          <a:p>
            <a:pPr>
              <a:lnSpc>
                <a:spcPct val="100000"/>
              </a:lnSpc>
            </a:pPr>
            <a:r>
              <a:rPr lang="es-CO" dirty="0"/>
              <a:t>MongoDB</a:t>
            </a:r>
          </a:p>
          <a:p>
            <a:pPr>
              <a:lnSpc>
                <a:spcPct val="100000"/>
              </a:lnSpc>
            </a:pPr>
            <a:r>
              <a:rPr lang="es-CO" dirty="0" err="1"/>
              <a:t>CouchDB</a:t>
            </a:r>
            <a:endParaRPr lang="es-CO" dirty="0"/>
          </a:p>
          <a:p>
            <a:pPr>
              <a:lnSpc>
                <a:spcPct val="100000"/>
              </a:lnSpc>
            </a:pPr>
            <a:r>
              <a:rPr lang="es-CO" dirty="0" err="1"/>
              <a:t>MarkLogic</a:t>
            </a:r>
            <a:endParaRPr lang="es-CO" dirty="0"/>
          </a:p>
          <a:p>
            <a:pPr>
              <a:lnSpc>
                <a:spcPct val="100000"/>
              </a:lnSpc>
            </a:pPr>
            <a:r>
              <a:rPr lang="es-CO" dirty="0" err="1"/>
              <a:t>OrientDB</a:t>
            </a:r>
            <a:endParaRPr lang="es-CO" dirty="0"/>
          </a:p>
          <a:p>
            <a:pPr>
              <a:lnSpc>
                <a:spcPct val="100000"/>
              </a:lnSpc>
            </a:pPr>
            <a:endParaRPr lang="es-CO" dirty="0"/>
          </a:p>
          <a:p>
            <a:pPr>
              <a:lnSpc>
                <a:spcPct val="100000"/>
              </a:lnSpc>
            </a:pPr>
            <a:r>
              <a:rPr lang="es-CO" dirty="0" err="1"/>
              <a:t>Aadhar</a:t>
            </a:r>
            <a:endParaRPr lang="es-CO" dirty="0"/>
          </a:p>
          <a:p>
            <a:pPr>
              <a:lnSpc>
                <a:spcPct val="100000"/>
              </a:lnSpc>
            </a:pPr>
            <a:r>
              <a:rPr lang="es-CO" dirty="0" err="1"/>
              <a:t>Shutterfly</a:t>
            </a:r>
            <a:endParaRPr lang="es-CO" dirty="0"/>
          </a:p>
          <a:p>
            <a:pPr>
              <a:lnSpc>
                <a:spcPct val="100000"/>
              </a:lnSpc>
            </a:pPr>
            <a:r>
              <a:rPr lang="es-CO" dirty="0"/>
              <a:t>MetLife</a:t>
            </a:r>
          </a:p>
          <a:p>
            <a:pPr>
              <a:lnSpc>
                <a:spcPct val="100000"/>
              </a:lnSpc>
            </a:pPr>
            <a:r>
              <a:rPr lang="es-ES" dirty="0"/>
              <a:t>eBay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5233103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C69996"/>
      </a:accent1>
      <a:accent2>
        <a:srgbClr val="BA9B7F"/>
      </a:accent2>
      <a:accent3>
        <a:srgbClr val="A9A580"/>
      </a:accent3>
      <a:accent4>
        <a:srgbClr val="99AA74"/>
      </a:accent4>
      <a:accent5>
        <a:srgbClr val="8DAC82"/>
      </a:accent5>
      <a:accent6>
        <a:srgbClr val="78AF80"/>
      </a:accent6>
      <a:hlink>
        <a:srgbClr val="578D90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579308AD517C04DB9A7CBF2F71C72F0" ma:contentTypeVersion="4" ma:contentTypeDescription="Crear nuevo documento." ma:contentTypeScope="" ma:versionID="8ba838050720a88b66d8ed2a586d564a">
  <xsd:schema xmlns:xsd="http://www.w3.org/2001/XMLSchema" xmlns:xs="http://www.w3.org/2001/XMLSchema" xmlns:p="http://schemas.microsoft.com/office/2006/metadata/properties" xmlns:ns2="29229649-28a9-48d7-96a8-8f1174a7c640" xmlns:ns3="912dbd2b-2be8-41e0-978e-9d1dd243d0e7" targetNamespace="http://schemas.microsoft.com/office/2006/metadata/properties" ma:root="true" ma:fieldsID="b759197493fea9d48f6f54249f3bd399" ns2:_="" ns3:_="">
    <xsd:import namespace="29229649-28a9-48d7-96a8-8f1174a7c640"/>
    <xsd:import namespace="912dbd2b-2be8-41e0-978e-9d1dd243d0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229649-28a9-48d7-96a8-8f1174a7c6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2dbd2b-2be8-41e0-978e-9d1dd243d0e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A6CEEC-6059-4C30-826B-7E7982445C49}"/>
</file>

<file path=customXml/itemProps2.xml><?xml version="1.0" encoding="utf-8"?>
<ds:datastoreItem xmlns:ds="http://schemas.openxmlformats.org/officeDocument/2006/customXml" ds:itemID="{6A94D0DF-CB83-4AA3-8FC1-820972F6EC4E}"/>
</file>

<file path=customXml/itemProps3.xml><?xml version="1.0" encoding="utf-8"?>
<ds:datastoreItem xmlns:ds="http://schemas.openxmlformats.org/officeDocument/2006/customXml" ds:itemID="{50E58127-9370-4D5D-892F-53CA92170EA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Panorámica</PresentationFormat>
  <Paragraphs>44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Neue Haas Grotesk Text Pro</vt:lpstr>
      <vt:lpstr>AccentBoxVTI</vt:lpstr>
      <vt:lpstr>Repositorios NoSQL Key Value Document Store</vt:lpstr>
      <vt:lpstr>Key Value</vt:lpstr>
      <vt:lpstr>Key Value</vt:lpstr>
      <vt:lpstr>Document Store</vt:lpstr>
      <vt:lpstr>Document 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Repositorios NoSQL Key Value Document Store</dc:title>
  <dc:creator>Ivan Dario Parra Arias</dc:creator>
  <cp:lastModifiedBy>Ivan Dario Parra Arias</cp:lastModifiedBy>
  <cp:revision>1</cp:revision>
  <dcterms:created xsi:type="dcterms:W3CDTF">2020-09-16T00:28:47Z</dcterms:created>
  <dcterms:modified xsi:type="dcterms:W3CDTF">2020-09-16T00:29:02Z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0x010100D579308AD517C04DB9A7CBF2F71C72F0</vt:lpwstr>
  </property>
</Properties>
</file>