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" d="100"/>
          <a:sy n="16" d="100"/>
        </p:scale>
        <p:origin x="125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6A2D0-4F4F-4B36-90FB-73E716248202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1D182-DA01-44CA-90E0-0CD36C30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B400-8C54-47DE-B6D9-33703C97B65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FFB6-4511-4297-97B7-3599CE0E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6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B400-8C54-47DE-B6D9-33703C97B65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FFB6-4511-4297-97B7-3599CE0E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9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B400-8C54-47DE-B6D9-33703C97B65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FFB6-4511-4297-97B7-3599CE0E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8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B400-8C54-47DE-B6D9-33703C97B65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FFB6-4511-4297-97B7-3599CE0E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0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B400-8C54-47DE-B6D9-33703C97B65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FFB6-4511-4297-97B7-3599CE0E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B400-8C54-47DE-B6D9-33703C97B65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FFB6-4511-4297-97B7-3599CE0E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2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B400-8C54-47DE-B6D9-33703C97B65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FFB6-4511-4297-97B7-3599CE0E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8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B400-8C54-47DE-B6D9-33703C97B65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FFB6-4511-4297-97B7-3599CE0E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5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B400-8C54-47DE-B6D9-33703C97B65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FFB6-4511-4297-97B7-3599CE0E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2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B400-8C54-47DE-B6D9-33703C97B65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FFB6-4511-4297-97B7-3599CE0E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8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B400-8C54-47DE-B6D9-33703C97B65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FFB6-4511-4297-97B7-3599CE0E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6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FB400-8C54-47DE-B6D9-33703C97B65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DFFB6-4511-4297-97B7-3599CE0E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5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E7D9001-F021-4150-A5BF-8BF789326803}"/>
              </a:ext>
            </a:extLst>
          </p:cNvPr>
          <p:cNvSpPr txBox="1"/>
          <p:nvPr/>
        </p:nvSpPr>
        <p:spPr>
          <a:xfrm>
            <a:off x="17868900" y="424543"/>
            <a:ext cx="8153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800" dirty="0" err="1"/>
              <a:t>Socialendar</a:t>
            </a:r>
            <a:endParaRPr lang="en-US" sz="1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D96BC-0FEF-46AE-8A9A-528C8B4AF2ED}"/>
              </a:ext>
            </a:extLst>
          </p:cNvPr>
          <p:cNvSpPr txBox="1"/>
          <p:nvPr/>
        </p:nvSpPr>
        <p:spPr>
          <a:xfrm>
            <a:off x="1001485" y="8235350"/>
            <a:ext cx="3396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Nick Chonko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857F2D-12FA-4AE2-B7E3-FC411C1A41DD}"/>
              </a:ext>
            </a:extLst>
          </p:cNvPr>
          <p:cNvSpPr txBox="1"/>
          <p:nvPr/>
        </p:nvSpPr>
        <p:spPr>
          <a:xfrm>
            <a:off x="2464754" y="1286317"/>
            <a:ext cx="4920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Who We Are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C659F3-106A-49C4-BCFE-02CD798430B6}"/>
              </a:ext>
            </a:extLst>
          </p:cNvPr>
          <p:cNvSpPr/>
          <p:nvPr/>
        </p:nvSpPr>
        <p:spPr>
          <a:xfrm>
            <a:off x="1349829" y="3701143"/>
            <a:ext cx="2569028" cy="3788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A07053-57D6-48F1-BE6A-16501B9FCBE5}"/>
              </a:ext>
            </a:extLst>
          </p:cNvPr>
          <p:cNvSpPr txBox="1"/>
          <p:nvPr/>
        </p:nvSpPr>
        <p:spPr>
          <a:xfrm>
            <a:off x="6466115" y="8235350"/>
            <a:ext cx="289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Tim Walsh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3943DB-7165-40DD-A346-D93EB000982A}"/>
              </a:ext>
            </a:extLst>
          </p:cNvPr>
          <p:cNvSpPr/>
          <p:nvPr/>
        </p:nvSpPr>
        <p:spPr>
          <a:xfrm>
            <a:off x="6466115" y="3701143"/>
            <a:ext cx="2569028" cy="3788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5818C3-5269-4A90-B64C-EFCC7E520668}"/>
              </a:ext>
            </a:extLst>
          </p:cNvPr>
          <p:cNvCxnSpPr>
            <a:cxnSpLocks/>
          </p:cNvCxnSpPr>
          <p:nvPr/>
        </p:nvCxnSpPr>
        <p:spPr>
          <a:xfrm>
            <a:off x="9797143" y="0"/>
            <a:ext cx="0" cy="32918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DFF37E1-4CCB-4B04-8911-61E695D4513A}"/>
              </a:ext>
            </a:extLst>
          </p:cNvPr>
          <p:cNvSpPr txBox="1"/>
          <p:nvPr/>
        </p:nvSpPr>
        <p:spPr>
          <a:xfrm>
            <a:off x="2518038" y="9048055"/>
            <a:ext cx="5283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Advised by Nan </a:t>
            </a:r>
            <a:r>
              <a:rPr lang="en-US" sz="4800" dirty="0" err="1"/>
              <a:t>Niu</a:t>
            </a:r>
            <a:endParaRPr lang="en-US" sz="48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7E53F0-BF80-493F-B40A-26991DE67516}"/>
              </a:ext>
            </a:extLst>
          </p:cNvPr>
          <p:cNvCxnSpPr/>
          <p:nvPr/>
        </p:nvCxnSpPr>
        <p:spPr>
          <a:xfrm>
            <a:off x="0" y="10635916"/>
            <a:ext cx="97971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6085B9-70F1-4B0C-AF59-3275D6956E48}"/>
              </a:ext>
            </a:extLst>
          </p:cNvPr>
          <p:cNvSpPr txBox="1"/>
          <p:nvPr/>
        </p:nvSpPr>
        <p:spPr>
          <a:xfrm>
            <a:off x="2758668" y="11392781"/>
            <a:ext cx="4588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Background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6FC6FB-04D8-4C9A-9D0B-7D03D90C28B4}"/>
              </a:ext>
            </a:extLst>
          </p:cNvPr>
          <p:cNvSpPr txBox="1"/>
          <p:nvPr/>
        </p:nvSpPr>
        <p:spPr>
          <a:xfrm>
            <a:off x="482410" y="12622251"/>
            <a:ext cx="8832321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Socialendar</a:t>
            </a:r>
            <a:r>
              <a:rPr lang="en-US" sz="6000" dirty="0"/>
              <a:t> is a social media calendar mobile application. Users are able to make and share events with their friends.  The app includes the option to dynamically schedule events in a user’s calendar around their existing events.  </a:t>
            </a:r>
            <a:r>
              <a:rPr lang="en-US" sz="6000" dirty="0" err="1"/>
              <a:t>Socialendar</a:t>
            </a:r>
            <a:r>
              <a:rPr lang="en-US" sz="6000" dirty="0"/>
              <a:t> also will pull events from online to suggest to users.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A64F8D-BDD0-4BE8-8CD9-9085E9ED8C58}"/>
              </a:ext>
            </a:extLst>
          </p:cNvPr>
          <p:cNvCxnSpPr/>
          <p:nvPr/>
        </p:nvCxnSpPr>
        <p:spPr>
          <a:xfrm>
            <a:off x="62735" y="24793076"/>
            <a:ext cx="97971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6323E20B-833A-4F68-BC1B-E92EC4229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820" y="30326919"/>
            <a:ext cx="3363683" cy="15304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98BF089-7707-49F2-AFF6-78EB6BFEC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804" y="29982495"/>
            <a:ext cx="3333750" cy="22193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950CC90-059F-42C4-A8D2-570BA32A1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358" y="25679489"/>
            <a:ext cx="4886538" cy="274867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9A27735-B6A0-4911-87F4-C349E8D74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9744" y="5034843"/>
            <a:ext cx="6981825" cy="1271587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9616A1-9BD5-42F2-B52B-2F253960411E}"/>
              </a:ext>
            </a:extLst>
          </p:cNvPr>
          <p:cNvCxnSpPr>
            <a:cxnSpLocks/>
          </p:cNvCxnSpPr>
          <p:nvPr/>
        </p:nvCxnSpPr>
        <p:spPr>
          <a:xfrm>
            <a:off x="9797143" y="2935705"/>
            <a:ext cx="340940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F29B9AA-5B4F-472A-ADF0-233A547DCE5A}"/>
              </a:ext>
            </a:extLst>
          </p:cNvPr>
          <p:cNvSpPr txBox="1"/>
          <p:nvPr/>
        </p:nvSpPr>
        <p:spPr>
          <a:xfrm>
            <a:off x="17236795" y="3149894"/>
            <a:ext cx="2996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Design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C32415D-D998-45C0-8367-9131ACF53D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08477" y="4968168"/>
            <a:ext cx="7000875" cy="127825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9E8169C-A61F-4FBD-AF80-F179EFBE8630}"/>
              </a:ext>
            </a:extLst>
          </p:cNvPr>
          <p:cNvSpPr txBox="1"/>
          <p:nvPr/>
        </p:nvSpPr>
        <p:spPr>
          <a:xfrm>
            <a:off x="11209744" y="17825444"/>
            <a:ext cx="69818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The calendar view allows users to view and create events.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7B7BF0-F63F-4465-8A2F-CB01578EB5C9}"/>
              </a:ext>
            </a:extLst>
          </p:cNvPr>
          <p:cNvSpPr txBox="1"/>
          <p:nvPr/>
        </p:nvSpPr>
        <p:spPr>
          <a:xfrm>
            <a:off x="19408476" y="17825444"/>
            <a:ext cx="700087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The discover tab(WIP) allows users to view community created events, and events pulled from online.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141B8-F504-4878-ADE8-1A32B9AB746A}"/>
              </a:ext>
            </a:extLst>
          </p:cNvPr>
          <p:cNvCxnSpPr/>
          <p:nvPr/>
        </p:nvCxnSpPr>
        <p:spPr>
          <a:xfrm>
            <a:off x="27672632" y="2935705"/>
            <a:ext cx="0" cy="19924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C392FA3-6431-4DE4-A0BC-E73997201F60}"/>
              </a:ext>
            </a:extLst>
          </p:cNvPr>
          <p:cNvCxnSpPr/>
          <p:nvPr/>
        </p:nvCxnSpPr>
        <p:spPr>
          <a:xfrm>
            <a:off x="9797143" y="22908126"/>
            <a:ext cx="17875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9D2ACCD-D4A1-458D-AF2C-5EA47B1AA139}"/>
              </a:ext>
            </a:extLst>
          </p:cNvPr>
          <p:cNvSpPr txBox="1"/>
          <p:nvPr/>
        </p:nvSpPr>
        <p:spPr>
          <a:xfrm>
            <a:off x="33661401" y="3225458"/>
            <a:ext cx="4241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864812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FD3837DCDEFE44B5E2E77ABA929239" ma:contentTypeVersion="6" ma:contentTypeDescription="Create a new document." ma:contentTypeScope="" ma:versionID="0e30e9ed8776833014da8c6f20359aae">
  <xsd:schema xmlns:xsd="http://www.w3.org/2001/XMLSchema" xmlns:xs="http://www.w3.org/2001/XMLSchema" xmlns:p="http://schemas.microsoft.com/office/2006/metadata/properties" xmlns:ns3="5deb6c97-c936-4308-81a8-b8a75559ecd6" xmlns:ns4="a032c742-003c-4072-a5d2-2b436e1cb932" targetNamespace="http://schemas.microsoft.com/office/2006/metadata/properties" ma:root="true" ma:fieldsID="c7093c9ff76ebe117513bca3fe9b67a0" ns3:_="" ns4:_="">
    <xsd:import namespace="5deb6c97-c936-4308-81a8-b8a75559ecd6"/>
    <xsd:import namespace="a032c742-003c-4072-a5d2-2b436e1cb9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eb6c97-c936-4308-81a8-b8a75559ec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32c742-003c-4072-a5d2-2b436e1cb9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624972-8BD1-4577-A2D7-B828D0B156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eb6c97-c936-4308-81a8-b8a75559ecd6"/>
    <ds:schemaRef ds:uri="a032c742-003c-4072-a5d2-2b436e1cb9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9053AB-9771-4119-B83C-6D6BB2DF7E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436A5E-D277-4EBA-B0C9-273F4E27D50F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a032c742-003c-4072-a5d2-2b436e1cb932"/>
    <ds:schemaRef ds:uri="http://schemas.microsoft.com/office/2006/documentManagement/types"/>
    <ds:schemaRef ds:uri="5deb6c97-c936-4308-81a8-b8a75559ecd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1469</TotalTime>
  <Words>97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Chonko, Nicholas (chonkona)</dc:creator>
  <cp:lastModifiedBy>Chonko, Nicholas (chonkona)</cp:lastModifiedBy>
  <cp:revision>5</cp:revision>
  <dcterms:created xsi:type="dcterms:W3CDTF">2020-03-01T04:12:04Z</dcterms:created>
  <dcterms:modified xsi:type="dcterms:W3CDTF">2020-03-02T04:41:46Z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0x01010087FD3837DCDEFE44B5E2E77ABA929239</vt:lpwstr>
  </property>
</Properties>
</file>