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83B5-62AA-47A9-846B-325C64394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69340-6A77-4F9A-B6EF-D5C7706A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B72D-45C5-4A00-9BEE-AF6D14F1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CD8C-DBF9-437E-8136-45286C5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FCFA-46CA-498F-AEA5-A73BB17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D230-1F56-4C48-96F7-06E2D579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08F65-CD13-4E20-9C99-78D854A5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0B28-5654-47E7-B724-425F05E4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048A-3530-427A-9FFB-2E33B854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696B-75A3-4FEA-809E-26F5340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6F6AD-A5F5-4512-A8BE-42ADC2275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0D9E-E6C3-4248-967C-BA712B0E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A171-AF19-4170-9787-BCF565A4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FC4F-B575-4FB2-AB5C-54D5D154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7FAB-34A5-4951-9481-E3395CE7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5850-1052-439C-9AED-2A26E2DF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68A4-1968-4E7A-A374-FD0CC34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CF2B-D27B-4769-B718-DC18B02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D8A4-F599-403F-B4E4-E955300D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CF21-B595-4DCF-94C4-1037D74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2FFC-15E6-4895-BFA3-F1D804EC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F7FB-8CBE-459A-9774-7C916D0C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10A2-D6AD-4E1B-A843-29A519DD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F46D-BDFD-471E-BD3E-CE22522F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8ECB-2549-4E69-A439-8FBA43BE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F33F-601C-4D05-BE24-7E183BF4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694-7705-4A95-ABDB-9370B43EE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3E22-3003-4FAF-923D-09CE6B73E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6E28-6F74-4968-8A31-F2E50354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9019-088A-4EE7-B29A-B89EADD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E915-2C57-4E78-A753-81B3BB3C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EA6-1035-4619-8DDF-4AD4E3CB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824-D584-4CFD-BC8D-5A1F80C3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CEE1-08CF-45A7-BD78-FC3FD312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0495-D169-4692-9F8A-5CE144197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F7538-1DA2-462D-8088-066896CAD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BA246-5F44-46CC-B148-B78B668B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B8443-F92B-4D55-91CE-86E1C528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42450-CC31-4DD3-ADB5-A5510CAF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51EC-C51B-466A-A608-24857B3B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9527-B2BE-45DB-A5D3-6150AED7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E5CF-F1AA-4C81-9C4B-8A52C526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B4BDD-E718-47B4-896F-C397244A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F1D1F-376A-491D-B602-BCE990F2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587C1-0E49-4296-8E54-67E5DC90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29366-97A6-49D1-819F-5E16B1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297F-E3EB-4526-A1AC-1940D9FF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DFB-4718-42D5-8F91-197F578E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F560-0B28-4AD0-B882-CFAC9557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49627-21C6-4927-AF3B-C74B6DD5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F395-9D82-4A40-BAE7-CC61DFEC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8BA97-5B7B-4406-84F2-F1060E57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AD35-68F4-49D0-A1DE-8A6A04A1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8F58-23A2-49FC-A714-39D9E64C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A134F-C25B-4059-8AB4-08D84C49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D56D-A82B-49D0-B4BA-0AE4D57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08A9-6366-453C-A92C-6B731760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B075-2A11-4463-8546-004B142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21A8E-D64D-44DE-B17B-B9B4449F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8E24-315C-455B-87AA-AF9FEFE9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7D1A-CE6B-463B-8A09-CE4EC544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EDD2-6B64-4613-BA6A-DD2DD744FA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70EE-33D3-4A74-9640-4B7A434C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1EF4-A99D-48D2-B2BC-E9F6C7631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208-5F27-4754-8E46-CE8052B95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Unnamed Social Media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84C8-C9F1-4F43-ABC3-E8D9B306A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Chonko, Tim Walsh</a:t>
            </a:r>
          </a:p>
          <a:p>
            <a:r>
              <a:rPr lang="en-US" dirty="0"/>
              <a:t>Advisor – Nan </a:t>
            </a:r>
            <a:r>
              <a:rPr lang="en-US" dirty="0" err="1"/>
              <a:t>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8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ABBF-F186-4A07-8CF2-D7A0574F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1089-0AE5-4D5C-849B-E27340AE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0DB7-2C1C-48A1-B268-CB6CC19A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AE0F-6CB5-4D2B-80C5-BF87D582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Title - the project title, team members, and advisor</a:t>
            </a:r>
          </a:p>
          <a:p>
            <a:r>
              <a:rPr lang="en-US" dirty="0"/>
              <a:t>2.  Goals - description of the goals and the background of the project</a:t>
            </a:r>
          </a:p>
          <a:p>
            <a:r>
              <a:rPr lang="en-US" dirty="0"/>
              <a:t>3.  Intellectual Merits – statements about the interesting, novel, or original contributions of the project</a:t>
            </a:r>
          </a:p>
          <a:p>
            <a:r>
              <a:rPr lang="en-US" dirty="0"/>
              <a:t>4.  Broader Impacts – statements about how the project has potential to impact human society</a:t>
            </a:r>
          </a:p>
          <a:p>
            <a:r>
              <a:rPr lang="en-US" dirty="0"/>
              <a:t>5.  Design Specifications</a:t>
            </a:r>
          </a:p>
          <a:p>
            <a:r>
              <a:rPr lang="en-US" dirty="0"/>
              <a:t>give system overview and design diagrams</a:t>
            </a:r>
          </a:p>
          <a:p>
            <a:r>
              <a:rPr lang="en-US" dirty="0"/>
              <a:t>include sufficient detail necessary to understand the implementation of the project</a:t>
            </a:r>
          </a:p>
          <a:p>
            <a:r>
              <a:rPr lang="en-US" dirty="0"/>
              <a:t>6.  Technologies – discuss with some depth the computing technology developed and/or integrated into your project</a:t>
            </a:r>
          </a:p>
          <a:p>
            <a:r>
              <a:rPr lang="en-US" dirty="0"/>
              <a:t>7.  Milestones: list of milestones, deliverables with dates for the project</a:t>
            </a:r>
          </a:p>
          <a:p>
            <a:r>
              <a:rPr lang="en-US" dirty="0"/>
              <a:t>8.  Results: list the results you have achieved so far, and discuss your progress and the finishing tasks to complete your demo and all final deliverables.</a:t>
            </a:r>
          </a:p>
          <a:p>
            <a:r>
              <a:rPr lang="en-US" dirty="0"/>
              <a:t>9. Challenges: list the most significant challenges you were able to overcome through the work done on the project. Indicate your solutions to these challenges. </a:t>
            </a:r>
          </a:p>
        </p:txBody>
      </p:sp>
    </p:spTree>
    <p:extLst>
      <p:ext uri="{BB962C8B-B14F-4D97-AF65-F5344CB8AC3E}">
        <p14:creationId xmlns:p14="http://schemas.microsoft.com/office/powerpoint/2010/main" val="31387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8D7E-3005-49BF-92DD-F19DC4F1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60F0-3856-472A-8196-091F6E9C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Today’s youth have a hard time juggling many things going on including scheduling classes, assignments, activities, and social gatherings. We would like to make an application that makes this simple and easy.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6C3-EEF5-4A41-8F4E-6784CB1F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C154-5E14-4FF0-B91D-77651616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506A-8DCF-421C-A1BD-B6259C4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306-C1F2-4739-A840-51B05587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4222-9EE5-4CA2-9C40-87BEE64C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5D5B-648A-430E-8FA1-16E048BA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A-7121-4BBF-A598-A1C6E9B7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Techonologies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B0-312F-40DC-ADCD-5A72C8E4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E25D-88D7-4041-9EC7-90B735FC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0849-C0D5-412F-97C8-CADCB886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74E1-0DE0-4EE0-A625-5064781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B9E7-FFA3-4AC3-B588-3322109E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Unnamed Social Media Application</vt:lpstr>
      <vt:lpstr>PowerPoint Presentation</vt:lpstr>
      <vt:lpstr>Goals</vt:lpstr>
      <vt:lpstr>Intellectual Merits</vt:lpstr>
      <vt:lpstr>Broader Impacts</vt:lpstr>
      <vt:lpstr>Design Specifications</vt:lpstr>
      <vt:lpstr>Techonologies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Unnamed Social Media Application</dc:title>
  <dc:creator>Chonko, Nicholas (chonkona)</dc:creator>
  <cp:lastModifiedBy>Chonko, Nicholas (chonkona)</cp:lastModifiedBy>
  <cp:revision>2</cp:revision>
  <dcterms:created xsi:type="dcterms:W3CDTF">2020-02-19T20:59:18Z</dcterms:created>
  <dcterms:modified xsi:type="dcterms:W3CDTF">2020-02-19T21:10:23Z</dcterms:modified>
</cp:coreProperties>
</file>