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1" r:id="rId8"/>
    <p:sldId id="266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83B5-62AA-47A9-846B-325C64394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69340-6A77-4F9A-B6EF-D5C7706A2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EB72D-45C5-4A00-9BEE-AF6D14F1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DD2-6B64-4613-BA6A-DD2DD744FA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7CD8C-DBF9-437E-8136-45286C58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AFCFA-46CA-498F-AEA5-A73BB17B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65FD-59F0-4483-995E-2DE31DF9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4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D230-1F56-4C48-96F7-06E2D579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08F65-CD13-4E20-9C99-78D854A5E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D0B28-5654-47E7-B724-425F05E4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DD2-6B64-4613-BA6A-DD2DD744FA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1048A-3530-427A-9FFB-2E33B854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E696B-75A3-4FEA-809E-26F5340A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65FD-59F0-4483-995E-2DE31DF9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6F6AD-A5F5-4512-A8BE-42ADC2275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20D9E-E6C3-4248-967C-BA712B0E3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7A171-AF19-4170-9787-BCF565A4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DD2-6B64-4613-BA6A-DD2DD744FA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0FC4F-B575-4FB2-AB5C-54D5D154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07FAB-34A5-4951-9481-E3395CE7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65FD-59F0-4483-995E-2DE31DF9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7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5850-1052-439C-9AED-2A26E2DF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B68A4-1968-4E7A-A374-FD0CC34A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8CF2B-D27B-4769-B718-DC18B02F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DD2-6B64-4613-BA6A-DD2DD744FA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D8A4-F599-403F-B4E4-E955300D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DCF21-B595-4DCF-94C4-1037D747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65FD-59F0-4483-995E-2DE31DF9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9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2FFC-15E6-4895-BFA3-F1D804EC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3F7FB-8CBE-459A-9774-7C916D0CD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910A2-D6AD-4E1B-A843-29A519DD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DD2-6B64-4613-BA6A-DD2DD744FA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6F46D-BDFD-471E-BD3E-CE22522F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8ECB-2549-4E69-A439-8FBA43BE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65FD-59F0-4483-995E-2DE31DF9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6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F33F-601C-4D05-BE24-7E183BF4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55694-7705-4A95-ABDB-9370B43EE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E3E22-3003-4FAF-923D-09CE6B73E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46E28-6F74-4968-8A31-F2E50354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DD2-6B64-4613-BA6A-DD2DD744FA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29019-088A-4EE7-B29A-B89EADD3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2E915-2C57-4E78-A753-81B3BB3C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65FD-59F0-4483-995E-2DE31DF9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AEA6-1035-4619-8DDF-4AD4E3CB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82824-D584-4CFD-BC8D-5A1F80C38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4CEE1-08CF-45A7-BD78-FC3FD312F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50495-D169-4692-9F8A-5CE144197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F7538-1DA2-462D-8088-066896CAD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BA246-5F44-46CC-B148-B78B668B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DD2-6B64-4613-BA6A-DD2DD744FA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B8443-F92B-4D55-91CE-86E1C528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42450-CC31-4DD3-ADB5-A5510CAF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65FD-59F0-4483-995E-2DE31DF9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51EC-C51B-466A-A608-24857B3B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A9527-B2BE-45DB-A5D3-6150AED7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DD2-6B64-4613-BA6A-DD2DD744FA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7E5CF-F1AA-4C81-9C4B-8A52C526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B4BDD-E718-47B4-896F-C397244A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65FD-59F0-4483-995E-2DE31DF9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8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F1D1F-376A-491D-B602-BCE990F2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DD2-6B64-4613-BA6A-DD2DD744FA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587C1-0E49-4296-8E54-67E5DC90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29366-97A6-49D1-819F-5E16B127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65FD-59F0-4483-995E-2DE31DF9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7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297F-E3EB-4526-A1AC-1940D9FF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5DFB-4718-42D5-8F91-197F578E6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AF560-0B28-4AD0-B882-CFAC9557D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49627-21C6-4927-AF3B-C74B6DD5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DD2-6B64-4613-BA6A-DD2DD744FA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9F395-9D82-4A40-BAE7-CC61DFEC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8BA97-5B7B-4406-84F2-F1060E57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65FD-59F0-4483-995E-2DE31DF9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6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AD35-68F4-49D0-A1DE-8A6A04A1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08F58-23A2-49FC-A714-39D9E64CC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A134F-C25B-4059-8AB4-08D84C492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AD56D-A82B-49D0-B4BA-0AE4D576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EDD2-6B64-4613-BA6A-DD2DD744FA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A08A9-6366-453C-A92C-6B731760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1B075-2A11-4463-8546-004B142A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65FD-59F0-4483-995E-2DE31DF9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0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21A8E-D64D-44DE-B17B-B9B4449F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58E24-315C-455B-87AA-AF9FEFE97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07D1A-CE6B-463B-8A09-CE4EC5441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DEDD2-6B64-4613-BA6A-DD2DD744FA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70EE-33D3-4A74-9640-4B7A434CE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1EF4-A99D-48D2-B2BC-E9F6C7631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65FD-59F0-4483-995E-2DE31DF9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9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B208-5F27-4754-8E46-CE8052B95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Socialendar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084C8-C9F1-4F43-ABC3-E8D9B306A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Chonko, Tim Walsh</a:t>
            </a:r>
          </a:p>
          <a:p>
            <a:r>
              <a:rPr lang="en-US" dirty="0"/>
              <a:t>Advisor – Nan </a:t>
            </a:r>
            <a:r>
              <a:rPr lang="en-US" dirty="0" err="1"/>
              <a:t>Niu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8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8D7E-3005-49BF-92DD-F19DC4F1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F60F0-3856-472A-8196-091F6E9CD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Create a mobile application which users can use to keep track of events in their lives, and communicate with others.</a:t>
            </a:r>
          </a:p>
          <a:p>
            <a:r>
              <a:rPr lang="en-US" dirty="0">
                <a:cs typeface="Calibri"/>
              </a:rPr>
              <a:t>Allow for dynamic planning of events to fit around the rest of a user’s schedule.</a:t>
            </a:r>
          </a:p>
          <a:p>
            <a:r>
              <a:rPr lang="en-US" dirty="0">
                <a:cs typeface="Calibri"/>
              </a:rPr>
              <a:t>Automatically pull events from online that users may be interested 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2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46C3-EEF5-4A41-8F4E-6784CB1F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Intellectual Merits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CC154-5E14-4FF0-B91D-77651616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Scheduling – Automatically plan certain events around a user’s existing schedule</a:t>
            </a:r>
          </a:p>
          <a:p>
            <a:r>
              <a:rPr lang="en-US" dirty="0"/>
              <a:t>Ability to view and attend public events</a:t>
            </a:r>
          </a:p>
          <a:p>
            <a:r>
              <a:rPr lang="en-US" dirty="0"/>
              <a:t>Ability to share events with friends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8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4222-9EE5-4CA2-9C40-87BEE64C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Specifications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5FD86D-2AD6-4E5E-A2DC-9B094788F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78" y="1859492"/>
            <a:ext cx="4022244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BFE332-4217-4227-B117-EBBF44405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339" y="1859492"/>
            <a:ext cx="6219461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8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6474-528B-48D7-A63F-92A5F119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Specifications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C42585-E2AA-4C3F-A4A3-090BDD14F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47617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5FAD2E-0121-4FEF-9C80-6493DD91C604}"/>
              </a:ext>
            </a:extLst>
          </p:cNvPr>
          <p:cNvSpPr txBox="1"/>
          <p:nvPr/>
        </p:nvSpPr>
        <p:spPr>
          <a:xfrm>
            <a:off x="609600" y="195518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1E932C-A8E6-42EE-82F4-3D4E3FBDC588}"/>
              </a:ext>
            </a:extLst>
          </p:cNvPr>
          <p:cNvSpPr txBox="1"/>
          <p:nvPr/>
        </p:nvSpPr>
        <p:spPr>
          <a:xfrm>
            <a:off x="5638800" y="2164080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application consists of a React Front end, a Django server, and a Postgres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Django server, and Postgres are run in Docker containers that are deployed to AWS.</a:t>
            </a:r>
          </a:p>
        </p:txBody>
      </p:sp>
    </p:spTree>
    <p:extLst>
      <p:ext uri="{BB962C8B-B14F-4D97-AF65-F5344CB8AC3E}">
        <p14:creationId xmlns:p14="http://schemas.microsoft.com/office/powerpoint/2010/main" val="142854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16EA-7121-4BBF-A598-A1C6E9B7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F3B0-312F-40DC-ADCD-5A72C8E4A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React – </a:t>
            </a:r>
          </a:p>
          <a:p>
            <a:pPr lvl="1"/>
            <a:r>
              <a:rPr lang="en-US" dirty="0"/>
              <a:t>React Native Calendars - </a:t>
            </a:r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Django – The server for our application</a:t>
            </a:r>
          </a:p>
          <a:p>
            <a:pPr lvl="1"/>
            <a:r>
              <a:rPr lang="en-US" dirty="0"/>
              <a:t>Django Rest Framework – Library used with Django to write API</a:t>
            </a:r>
          </a:p>
          <a:p>
            <a:pPr lvl="1"/>
            <a:r>
              <a:rPr lang="en-US" dirty="0"/>
              <a:t>Docker – Used for easy deployment</a:t>
            </a:r>
          </a:p>
          <a:p>
            <a:pPr lvl="1"/>
            <a:r>
              <a:rPr lang="en-US" dirty="0"/>
              <a:t>PostgreSQL – Database used for the application</a:t>
            </a:r>
          </a:p>
          <a:p>
            <a:r>
              <a:rPr lang="en-US" dirty="0"/>
              <a:t>Cloud</a:t>
            </a:r>
          </a:p>
          <a:p>
            <a:pPr lvl="1"/>
            <a:r>
              <a:rPr lang="en-US" dirty="0"/>
              <a:t>AWS EC2 – Used to run our Django Server</a:t>
            </a:r>
          </a:p>
          <a:p>
            <a:pPr lvl="1"/>
            <a:r>
              <a:rPr lang="en-US" dirty="0"/>
              <a:t>AWS RDS – Used to operate our Postgres Database</a:t>
            </a:r>
          </a:p>
        </p:txBody>
      </p:sp>
    </p:spTree>
    <p:extLst>
      <p:ext uri="{BB962C8B-B14F-4D97-AF65-F5344CB8AC3E}">
        <p14:creationId xmlns:p14="http://schemas.microsoft.com/office/powerpoint/2010/main" val="32735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E25D-88D7-4041-9EC7-90B735FC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B6A3F0-B225-43EE-BA98-926E0B64F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21326"/>
              </p:ext>
            </p:extLst>
          </p:nvPr>
        </p:nvGraphicFramePr>
        <p:xfrm>
          <a:off x="727042" y="1586443"/>
          <a:ext cx="10737915" cy="46558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76962">
                  <a:extLst>
                    <a:ext uri="{9D8B030D-6E8A-4147-A177-3AD203B41FA5}">
                      <a16:colId xmlns:a16="http://schemas.microsoft.com/office/drawing/2014/main" val="268937018"/>
                    </a:ext>
                  </a:extLst>
                </a:gridCol>
                <a:gridCol w="3683048">
                  <a:extLst>
                    <a:ext uri="{9D8B030D-6E8A-4147-A177-3AD203B41FA5}">
                      <a16:colId xmlns:a16="http://schemas.microsoft.com/office/drawing/2014/main" val="3127813479"/>
                    </a:ext>
                  </a:extLst>
                </a:gridCol>
                <a:gridCol w="2977905">
                  <a:extLst>
                    <a:ext uri="{9D8B030D-6E8A-4147-A177-3AD203B41FA5}">
                      <a16:colId xmlns:a16="http://schemas.microsoft.com/office/drawing/2014/main" val="1066900068"/>
                    </a:ext>
                  </a:extLst>
                </a:gridCol>
              </a:tblGrid>
              <a:tr h="290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Tasks/Milestones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Start Date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Completion Date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4522874"/>
                  </a:ext>
                </a:extLst>
              </a:tr>
              <a:tr h="290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Get back end running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11/1/19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11/24/19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0415944"/>
                  </a:ext>
                </a:extLst>
              </a:tr>
              <a:tr h="290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Rough UI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11/1/19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12/6/19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2566001"/>
                  </a:ext>
                </a:extLst>
              </a:tr>
              <a:tr h="290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Rough UX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12/6/19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12/25/19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7529596"/>
                  </a:ext>
                </a:extLst>
              </a:tr>
              <a:tr h="290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Custom Users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11/24/19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12/6/19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0337238"/>
                  </a:ext>
                </a:extLst>
              </a:tr>
              <a:tr h="290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API Planning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12/6/19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12/25/19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9981753"/>
                  </a:ext>
                </a:extLst>
              </a:tr>
              <a:tr h="290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Hookup front end to back end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12/25/19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1/13/20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2274117"/>
                  </a:ext>
                </a:extLst>
              </a:tr>
              <a:tr h="290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Scheduling Algorithm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12/25/19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1/13/20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6660243"/>
                  </a:ext>
                </a:extLst>
              </a:tr>
              <a:tr h="290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Messaging Capabilities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1/13/20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2/16/20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1006712"/>
                  </a:ext>
                </a:extLst>
              </a:tr>
              <a:tr h="290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Location Services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1/13/20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2/1/20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0542965"/>
                  </a:ext>
                </a:extLst>
              </a:tr>
              <a:tr h="290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Yelp Services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2/1/20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2/15/20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036765"/>
                  </a:ext>
                </a:extLst>
              </a:tr>
              <a:tr h="290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Concert Services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2/16/20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3/1/20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7616724"/>
                  </a:ext>
                </a:extLst>
              </a:tr>
              <a:tr h="290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Twitter Services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3/1/20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3/16/20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0218662"/>
                  </a:ext>
                </a:extLst>
              </a:tr>
              <a:tr h="290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Facebook Services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3/1/20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3/16/20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6125338"/>
                  </a:ext>
                </a:extLst>
              </a:tr>
              <a:tr h="290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Google Play Store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3/16/20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4/1/20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3260653"/>
                  </a:ext>
                </a:extLst>
              </a:tr>
              <a:tr h="290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Refining and Refactoring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4/1/20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Expo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5926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63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74E1-0DE0-4EE0-A625-50647812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B9E7-FFA3-4AC3-B588-3322109E8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schedule events</a:t>
            </a:r>
          </a:p>
          <a:p>
            <a:r>
              <a:rPr lang="en-US" dirty="0"/>
              <a:t>Working front end and back end</a:t>
            </a:r>
          </a:p>
          <a:p>
            <a:r>
              <a:rPr lang="en-US" dirty="0"/>
              <a:t>Messaging capabilities are a work in progress</a:t>
            </a:r>
          </a:p>
          <a:p>
            <a:r>
              <a:rPr lang="en-US" dirty="0"/>
              <a:t>Final design of front end is a work in progress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11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ABBF-F186-4A07-8CF2-D7A0574F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1089-0AE5-4D5C-849B-E27340AE7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indent="-857250"/>
            <a:r>
              <a:rPr lang="en-US" dirty="0"/>
              <a:t>By far the biggest challenge is keeping testing up to date.  Nothing gets added into the code without thorough testing.</a:t>
            </a:r>
          </a:p>
          <a:p>
            <a:pPr marL="857250" indent="-857250"/>
            <a:r>
              <a:rPr lang="en-US" dirty="0"/>
              <a:t>Other commitments, such as school, and homework take a lot of time away from the project.</a:t>
            </a:r>
          </a:p>
          <a:p>
            <a:pPr marL="857250" indent="-857250"/>
            <a:r>
              <a:rPr lang="en-US" dirty="0"/>
              <a:t>Agreement between group on API routes was another challenge.</a:t>
            </a:r>
          </a:p>
          <a:p>
            <a:pPr marL="857250" indent="-857250"/>
            <a:r>
              <a:rPr lang="en-US" dirty="0"/>
              <a:t>Django Rest Framework makes writing the API easier, but there is a lot to know in order to do everything properly.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0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FD3837DCDEFE44B5E2E77ABA929239" ma:contentTypeVersion="6" ma:contentTypeDescription="Create a new document." ma:contentTypeScope="" ma:versionID="0e30e9ed8776833014da8c6f20359aae">
  <xsd:schema xmlns:xsd="http://www.w3.org/2001/XMLSchema" xmlns:xs="http://www.w3.org/2001/XMLSchema" xmlns:p="http://schemas.microsoft.com/office/2006/metadata/properties" xmlns:ns3="5deb6c97-c936-4308-81a8-b8a75559ecd6" xmlns:ns4="a032c742-003c-4072-a5d2-2b436e1cb932" targetNamespace="http://schemas.microsoft.com/office/2006/metadata/properties" ma:root="true" ma:fieldsID="c7093c9ff76ebe117513bca3fe9b67a0" ns3:_="" ns4:_="">
    <xsd:import namespace="5deb6c97-c936-4308-81a8-b8a75559ecd6"/>
    <xsd:import namespace="a032c742-003c-4072-a5d2-2b436e1cb9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eb6c97-c936-4308-81a8-b8a75559e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32c742-003c-4072-a5d2-2b436e1cb9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41B68B-F842-48D9-96B7-A1366A2710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6425B1-E9FF-4320-BC89-0F5C147334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eb6c97-c936-4308-81a8-b8a75559ecd6"/>
    <ds:schemaRef ds:uri="a032c742-003c-4072-a5d2-2b436e1cb9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C102E1-FE90-45F8-8067-F00861D4DDC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032c742-003c-4072-a5d2-2b436e1cb932"/>
    <ds:schemaRef ds:uri="http://purl.org/dc/elements/1.1/"/>
    <ds:schemaRef ds:uri="http://schemas.microsoft.com/office/2006/metadata/properties"/>
    <ds:schemaRef ds:uri="5deb6c97-c936-4308-81a8-b8a75559ecd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367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Socialendar</vt:lpstr>
      <vt:lpstr>Goals</vt:lpstr>
      <vt:lpstr>Intellectual Merits</vt:lpstr>
      <vt:lpstr>Design Specifications</vt:lpstr>
      <vt:lpstr>Design Specifications</vt:lpstr>
      <vt:lpstr>Technologies</vt:lpstr>
      <vt:lpstr>Milestones</vt:lpstr>
      <vt:lpstr>Results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Unnamed Social Media Application</dc:title>
  <dc:creator>Chonko, Nicholas (chonkona)</dc:creator>
  <cp:lastModifiedBy>Chonko, Nicholas (chonkona)</cp:lastModifiedBy>
  <cp:revision>11</cp:revision>
  <dcterms:created xsi:type="dcterms:W3CDTF">2020-02-19T20:59:18Z</dcterms:created>
  <dcterms:modified xsi:type="dcterms:W3CDTF">2020-03-04T19:21:59Z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0x01010087FD3837DCDEFE44B5E2E77ABA929239</vt:lpwstr>
  </property>
</Properties>
</file>