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964BD-4BA5-4316-BF30-B29CC7508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8180A-1DF6-41D2-95C4-0C0D5D098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840CC-2DA5-4080-9DCA-EB92473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E5AA9-1681-4F38-925C-50BC6858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BA2BE-8268-45E4-8FDC-522AB5F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6D623-ACAD-47F0-BB95-D7B57D9B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0F298-8B72-4EAA-8717-257FFD4EC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1C0C6-2A06-426D-9164-1272D4CB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DA38-B153-435D-A14C-AC648A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190CB-5E8A-4CAE-A6BF-F01D583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1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BAFA7-D5DA-492F-AAD1-387D4FDA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2FBB1-3075-4BCC-B634-61BD18E36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A387E-2205-4795-8C95-0AF2B8E8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11E47-A78A-411C-84E3-61F6F181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EC496-74DF-4286-8896-A48BB710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F20B2-3BD6-4FA7-BCC4-6DCCB6D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41431-9AF3-486A-8CA3-A00DFA6E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8BC4E-4D86-4279-8110-8F3CCE15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3353F-9A11-409E-8360-59E87AF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DF03F-68D1-4F2A-B3E1-F87BA15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4023D-DD4F-421D-A7EA-5F54EFCC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8C5E3-17EF-4C56-BEBB-DAE3577F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53F80-7819-4B67-8949-79E9A5F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DC801-7EF3-4B0F-A12B-6716A278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E3C02-33AD-4704-AAA5-54684874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5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46E4-62B3-4AB0-9B83-51697973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FD542-DF0D-4327-81EB-6B422833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71A6E-9DDA-4659-BB56-1CC3DA94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06A1A-5885-42F5-A826-3764529F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CD87F-D396-4341-96DA-9870FC4D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790DF-338C-404E-8134-A58B4BF5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3323-DB4A-419F-81B1-B3CB3E7D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18DAD-82D4-4DDE-8ED3-3E099828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42DF7-53ED-4F33-91B6-BA3C8EFE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87CD3-5183-4D0C-A364-3F74C1132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FBE7F3-14FD-4435-A20E-BE208A4BD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4A959-2621-4F5F-B293-7115ABFE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FF32F2-4572-4089-8586-67E3568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F938F-6C4A-44B9-A425-B051A93F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6B72-E497-4C65-8429-A14C9CE6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03D93-BA92-42F3-9069-ADF94F2D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52D739-0DD3-4D38-A6C4-7E8827B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075F2-93AB-4ECB-BF95-0B3B7DE4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5A4CDB-F98E-4E37-B748-FACF2E9A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AA436D-72B4-44C2-9AB4-111CB51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52DAF-9517-4E4D-A887-7B4323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0ABB8-F158-462B-A4A5-B2CEACCC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0AAA9-F863-45D6-BE8C-1919966C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8B3B1-0352-47E5-987E-D70FA54C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D2752-3B03-4D39-AE3C-86A039C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35898-ACD3-415C-957B-AA6C9C06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F04B3-33DE-4275-A868-1A8AC58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EC97F-CF0F-477C-9257-2EF7B115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6447C9-B4AD-42E0-AC77-FA7D49F07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CBDE4-413F-460D-BCEB-D0629DF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096A3-F2A4-4C47-924C-09B11B45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59A5D-2702-49D0-A2A9-2518FD61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48EEC-2681-4A17-BAC6-E5CE00DB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3758F-B6A1-4F2D-A27F-EEDAB6A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EA981-1912-4B09-BEE6-80C02C71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9E0B-0FA2-4B46-A584-CA4C14D2E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5A7A-F7EA-41AE-8E7D-3EC81EB419D5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5E6C8-4DE5-48CD-9A0B-91D14D93F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42E8F-1F88-4162-97C7-855497CF7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5079-41B1-4FE5-B1AE-7BC95DA6C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5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8CCFC76-DF04-4510-88C0-9755DC36E5E4}"/>
              </a:ext>
            </a:extLst>
          </p:cNvPr>
          <p:cNvGrpSpPr/>
          <p:nvPr/>
        </p:nvGrpSpPr>
        <p:grpSpPr>
          <a:xfrm>
            <a:off x="782542" y="1720331"/>
            <a:ext cx="11876278" cy="3745463"/>
            <a:chOff x="782542" y="1720331"/>
            <a:chExt cx="11876278" cy="37454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4C04C84-7FAD-427D-A712-CC918633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151" y="1720331"/>
              <a:ext cx="4980669" cy="374546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1243E4-30FF-4CCE-B1F4-1FFC443D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42" y="1720331"/>
              <a:ext cx="4993950" cy="3745463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4511E489-0293-47FB-A455-1FDFF7C474D4}"/>
                </a:ext>
              </a:extLst>
            </p:cNvPr>
            <p:cNvSpPr/>
            <p:nvPr/>
          </p:nvSpPr>
          <p:spPr>
            <a:xfrm>
              <a:off x="6238117" y="3350746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9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杨清耀</dc:creator>
  <cp:lastModifiedBy>杨清耀</cp:lastModifiedBy>
  <cp:revision>1</cp:revision>
  <dcterms:created xsi:type="dcterms:W3CDTF">2021-12-09T13:42:35Z</dcterms:created>
  <dcterms:modified xsi:type="dcterms:W3CDTF">2021-12-09T13:43:56Z</dcterms:modified>
</cp:coreProperties>
</file>