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9747-7C26-414F-9C89-4884D5D1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44494-03AA-4A33-9B19-2AB72F70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B1C69-AF58-4E15-828E-39E69C38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04978-198B-405A-8790-6695AC2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AA595-F6A0-4EE8-9607-9E57B0F0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100E9-4D02-4462-8A2E-E9237797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EC946-DFFE-4C3E-A0CE-4589AD16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0649A-D842-42B7-A504-DF9AC25E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FADB4-CFF1-4087-81A0-C7DFA556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7626-F591-4497-993B-0B46780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C724E0-BDF0-4D53-A0D9-EF19475C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940EE-32D0-4616-B883-AAD407F3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DB32F-D6A8-4660-8C9B-8588F887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430-406B-4ED7-BD56-4267E196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4F7C9-4C7E-495B-B002-70D8410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E2FD-8BE6-4452-84E5-B718051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E81C0-7A0B-47CE-9260-8B0171B5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1754-5AC9-4545-BD02-F3240BEC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378F8-2BB6-4147-B4A2-CDFB2398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CE4A4-64D8-4C59-8DC4-4C3DBDB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466F-7344-4A9B-8421-4C6F1E25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57AC5-7CF5-41EC-8718-C7711C4E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81EF5-AC1E-4AD2-9922-2BBD365D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6365C-028F-4F30-8924-1A9A2C0E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9DB56-7FA6-4B24-955C-848DA47C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5DCD-CA53-4AB4-AC0A-1B2C2A8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B3D9F-3592-43B2-9D81-682FE888A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85016-DC67-473F-97EB-73012DA9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FFA59-0691-4E64-9537-405664AD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8A7D2-3586-432D-99FB-FAC8F3F0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A26D9-FBEB-4F3F-B569-61F055CE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AF2E-DE7F-4356-9654-2E5353C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9EB96-B654-454A-A5AC-EC7E3948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537B9-183F-42B6-BA30-9F3809D5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3C0DCF-E5BB-4DC1-834A-8B911B25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4D2D29-53BB-4048-8416-4764507D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425AB-6513-48D3-8E2D-E4A1AFC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EA1D5-E88F-4D26-B33B-D9E44FA7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6DE76-3280-49F0-B785-38B5E8FC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5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307E-BDA3-4FC7-8210-BB73643B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A2968-DAF9-4A3A-A8D5-7C4CA9E1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48CC2-9E39-4BE7-B22C-84737B90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6CEBB-DB10-4A16-B4A7-0E0B8EB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9C9B2A-662B-4318-8493-F942FFAA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6A273-06CF-4C8C-89B0-F3D98F9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B6CD7-1F34-4B68-8F86-F290433B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CE09-E779-47CA-A9A3-0FC46288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E41F5-571B-4394-B231-88AAC7D9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CD95B-DE3B-4B20-A0B1-E365DA40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21EF4-0369-4243-BD5A-10C26FA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5E090-B30F-4291-9D2E-1BE25A7A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8DE4A-061A-42B6-8C00-19F5C6DC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FA9D-EE05-46E1-B529-7A8B363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E07F87-7183-454C-879B-F33873AAC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08367-FB40-4A20-9F06-2FBB86A55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8FF3F-727F-481F-8E5E-72FDC2A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EA712-0376-4C18-B814-AC2A5884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DDBFA-91A5-4426-8DEB-B3D9D97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C9538C-C81F-4641-B8BE-D0495AF2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0CEE1-F881-4957-B114-456958C0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F2717-3E62-4CE5-AAAD-9E771591B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8732-BD56-4D9D-9A2A-2E61581A29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8BD0-8BAE-495C-85FE-B3DF4225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E5C57-F530-4DF2-8AFA-BDC372AD5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C0FF-0163-4276-B8E0-610089295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C872EA63-217A-4090-A825-82A19CB38D8B}"/>
              </a:ext>
            </a:extLst>
          </p:cNvPr>
          <p:cNvGrpSpPr/>
          <p:nvPr/>
        </p:nvGrpSpPr>
        <p:grpSpPr>
          <a:xfrm>
            <a:off x="0" y="334751"/>
            <a:ext cx="14303709" cy="6543072"/>
            <a:chOff x="0" y="334751"/>
            <a:chExt cx="14303709" cy="65430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46BF8F-28E3-4DE0-9D5C-C3D1930A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9212" y="2726006"/>
              <a:ext cx="2864497" cy="190775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01057FD-DB0A-496A-ACB4-05E81C5E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51933"/>
              <a:ext cx="2864497" cy="190775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24B401-ACAF-48CD-8B2E-BBE796A16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0317" y="4968158"/>
              <a:ext cx="2864497" cy="190966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03D11C1-026F-4470-B72C-945AD8F389F6}"/>
                </a:ext>
              </a:extLst>
            </p:cNvPr>
            <p:cNvSpPr txBox="1"/>
            <p:nvPr/>
          </p:nvSpPr>
          <p:spPr>
            <a:xfrm>
              <a:off x="627566" y="5738326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Gaussian blur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D0AE0A-6249-4A1B-B90D-A189D57184CB}"/>
                </a:ext>
              </a:extLst>
            </p:cNvPr>
            <p:cNvSpPr txBox="1"/>
            <p:nvPr/>
          </p:nvSpPr>
          <p:spPr>
            <a:xfrm>
              <a:off x="560239" y="1103962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Image average</a:t>
              </a:r>
              <a:endParaRPr lang="zh-CN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A3D4D0-B2EA-4604-BE82-B371645A3EBC}"/>
                </a:ext>
              </a:extLst>
            </p:cNvPr>
            <p:cNvSpPr/>
            <p:nvPr/>
          </p:nvSpPr>
          <p:spPr>
            <a:xfrm>
              <a:off x="3480316" y="334751"/>
              <a:ext cx="2864497" cy="1907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53A6088-A853-4813-9947-46099529B4F5}"/>
                    </a:ext>
                  </a:extLst>
                </p:cNvPr>
                <p:cNvSpPr txBox="1"/>
                <p:nvPr/>
              </p:nvSpPr>
              <p:spPr>
                <a:xfrm>
                  <a:off x="7476969" y="1042823"/>
                  <a:ext cx="2421625" cy="491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53A6088-A853-4813-9947-46099529B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969" y="1042823"/>
                  <a:ext cx="2421625" cy="49160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CA3614-CFB3-4BA9-9D5C-F275D57AFFCA}"/>
                    </a:ext>
                  </a:extLst>
                </p:cNvPr>
                <p:cNvSpPr txBox="1"/>
                <p:nvPr/>
              </p:nvSpPr>
              <p:spPr>
                <a:xfrm>
                  <a:off x="7124441" y="5703370"/>
                  <a:ext cx="43147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𝒘𝒉𝒄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)=[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𝒘𝒉𝒄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𝒘𝒉𝒄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𝒘𝒉𝒄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CA3614-CFB3-4BA9-9D5C-F275D57AF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441" y="5703370"/>
                  <a:ext cx="431477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BC9516F-9471-4076-9B9D-E3E343D87D82}"/>
                    </a:ext>
                  </a:extLst>
                </p:cNvPr>
                <p:cNvSpPr txBox="1"/>
                <p:nvPr/>
              </p:nvSpPr>
              <p:spPr>
                <a:xfrm>
                  <a:off x="6692138" y="3434080"/>
                  <a:ext cx="3936142" cy="491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=||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𝒘𝒉𝒄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)||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BC9516F-9471-4076-9B9D-E3E343D8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38" y="3434080"/>
                  <a:ext cx="3936142" cy="49160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C5ED127-37DD-46A6-8512-F91A873E6EF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1426823" y="1473294"/>
              <a:ext cx="5426" cy="1178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028215E-FB32-46AF-B074-24047A470B69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1426824" y="4559688"/>
              <a:ext cx="5425" cy="11786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D62CB60-1FC8-4F55-8E8A-2BF4779AF4F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 flipV="1">
              <a:off x="2226081" y="5922991"/>
              <a:ext cx="125423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BD289E8-D832-4369-8EB5-A51DBF22BDC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293406" y="1288628"/>
              <a:ext cx="11869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AB9C2F7-BBCF-454C-9C40-DDFA55F851EF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344813" y="1288628"/>
              <a:ext cx="11321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62A32C3-4A67-4559-8333-D1197956B5AC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6344814" y="5922991"/>
              <a:ext cx="779627" cy="11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EEB1670-1681-42C2-AA5A-E260DA163AD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8660209" y="1534432"/>
              <a:ext cx="27573" cy="18996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EB810DE-E996-4764-9D9E-15A0ABBA5BC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8660209" y="3925689"/>
              <a:ext cx="0" cy="1777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EE1BFE5-8CFB-4F15-9CB2-1157A5B6ECB3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 flipV="1">
              <a:off x="10628280" y="3679884"/>
              <a:ext cx="8109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5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杨清耀</dc:creator>
  <cp:lastModifiedBy>杨清耀</cp:lastModifiedBy>
  <cp:revision>4</cp:revision>
  <dcterms:created xsi:type="dcterms:W3CDTF">2021-12-08T12:30:22Z</dcterms:created>
  <dcterms:modified xsi:type="dcterms:W3CDTF">2021-12-08T13:58:40Z</dcterms:modified>
</cp:coreProperties>
</file>