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EA18-D879-462F-97F6-16B8B6A6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4C37D2-639B-4066-BB61-800303365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6BFE9-7F41-4B32-9B1B-6A513052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0A64-AAEC-47CC-A8D3-85EEF105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53078-55FA-497C-8530-F2B93BBB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3D31-FA4C-48A9-A93E-177DAE78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41D22-0F76-4D4C-B319-6310AADF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5372E-F89F-401D-8339-0A3EEE83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ACD-4604-458F-9D8F-932ABDB2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15CA-1F86-4085-AD44-466EFE7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85B5C-7AC4-4FE9-8CB4-B649DBFF2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D7ABC-5838-42DA-AF48-07542425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E052D-7D02-44DA-850E-DB97FC9E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6A1C0-91C3-4681-BFB9-F4186AE3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6F723-FD13-4190-8AF3-E18D0DC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8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05A26-248C-42C9-AC2E-CDF61DD6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53D9E-1555-4FC3-8D8C-99E92A02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29F1A-EA31-4C82-9DD6-FA78B25B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C0D06-7ACC-4359-A6D7-33B54A2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78F13-E2E5-4D89-8D66-38B07961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66BC-DF3A-4DC9-A41A-ABF30CB1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99155-30BA-4A82-B9DA-4038D440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42FBF-E0A0-4ABE-BFC5-91CF08EF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E15C1-F960-4B02-84F9-B568AEFE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DE08E-747F-441C-9B61-DF573F33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71125-C03D-43D6-B6D5-1981E7BB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1661-18E2-4FEA-9DA3-5C8838A67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16FAF-08A4-42FD-AE68-52E871A1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ED331-22AC-445D-8B1C-C7519BA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74C1C-FD8E-4BD9-BB09-2694013E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AC74E-C4E0-4B70-9DA8-C63D5AC1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0E19B-63FD-4C6F-A4E4-296927A2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6BE31-73A4-4495-A973-6F576EF1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3EFFB-1B55-4DCA-8AE1-2964C463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01EDC-448C-4453-BAE1-55D402A2E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167FC-F319-4548-864E-F463A478E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2C154-296A-4C1D-926C-7E222E3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1A3426-C17A-4DD0-9E17-FDB21BCE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FA183-7E79-4837-8387-4FF20EB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13DF-2AC5-498B-8E75-5DB3E350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43F59-FE4C-4A52-87BA-F16476C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BDB5CA-B8F5-4048-9D26-A1C674E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77DFD-AD47-41C0-A607-800A24E2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7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BA02FB-67A4-4C11-AA0D-88492E6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63457-3523-4E6C-8E1F-ED28F10B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D1C23-7143-4A9D-85B4-6F2851EE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26892-A075-4341-A192-9C3B125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D5775-ED4E-4BBE-8AE8-8D9D75C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FE216-E5F9-4B96-BC42-BC50452E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9C638-BAD3-4772-B663-42CC7C4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1AB6F-D899-46F4-8B23-86C7C2B2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7DE0C-F36D-4400-B21F-4E494EC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301C4-A2FA-4445-9B19-691FD9DD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B15F8-22AD-4345-9F23-23C2CF82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F58FC-D9DA-4553-9C0B-A30609A0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A47D2-FF89-4D88-8A66-983F3B0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CC17D-D234-48D4-B48D-3459556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1BD88-2AFC-45D4-B5BE-07F8744A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38E70-BC4B-41BD-BCDC-8C57818D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829CF-7F48-4300-91A1-59FE6596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189A6-533F-49E9-8D0F-94B2082C1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AF30-2C10-4E5B-9F1B-8B425C10868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765A5-84BC-44E6-864D-F4016671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E20E2-C177-4535-B042-FDCFE7D1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CE6C-C9B1-4EA4-A5AD-D64D342D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B67495-FC51-4A40-ADBE-5EF18637C486}"/>
              </a:ext>
            </a:extLst>
          </p:cNvPr>
          <p:cNvGrpSpPr/>
          <p:nvPr/>
        </p:nvGrpSpPr>
        <p:grpSpPr>
          <a:xfrm>
            <a:off x="317241" y="2042626"/>
            <a:ext cx="9243526" cy="2362200"/>
            <a:chOff x="317241" y="2042626"/>
            <a:chExt cx="9243526" cy="23622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F0C5B7-E8D8-4CF8-B704-25426A8B5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767" y="2042626"/>
              <a:ext cx="3810000" cy="23622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9C2975-BAC1-4D46-B1A4-06DD8260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41" y="2042626"/>
              <a:ext cx="3810000" cy="2362200"/>
            </a:xfrm>
            <a:prstGeom prst="rect">
              <a:avLst/>
            </a:prstGeom>
          </p:spPr>
        </p:pic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19AC1417-92F2-40F4-B19A-D06DDE1F9FF4}"/>
                </a:ext>
              </a:extLst>
            </p:cNvPr>
            <p:cNvSpPr/>
            <p:nvPr/>
          </p:nvSpPr>
          <p:spPr>
            <a:xfrm>
              <a:off x="4449800" y="2981410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2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杨清耀</dc:creator>
  <cp:lastModifiedBy>杨清耀</cp:lastModifiedBy>
  <cp:revision>1</cp:revision>
  <dcterms:created xsi:type="dcterms:W3CDTF">2021-12-10T13:32:37Z</dcterms:created>
  <dcterms:modified xsi:type="dcterms:W3CDTF">2021-12-10T13:34:11Z</dcterms:modified>
</cp:coreProperties>
</file>