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64989-C9F2-4874-AB28-5744A7791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EEF207-43EE-445D-AB3D-BD04153D8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ABE095-C823-4563-86A3-A873E3977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C83F-E8B1-48C6-8B0E-7F330B9D2338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08D7E6-39DE-4713-8609-5BB63CB9C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40E842-0EA7-425D-8685-F1E952DF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5A77-9AE8-45CD-BE2E-14D2C1E57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56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0C957-6F51-424B-ABFA-A26BB90D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0FE572-7D3E-4FD3-84BB-C099B2A34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9E012-A1D6-4B88-9976-603EB0866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C83F-E8B1-48C6-8B0E-7F330B9D2338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1872E9-1FC6-4C5B-84EC-7F1E46EC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7F7A97-86B1-40E9-B37E-05B5B8F5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5A77-9AE8-45CD-BE2E-14D2C1E57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33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C8309D-616B-4538-B42B-B57981DFE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5026D4-65F3-4F01-BEF0-B6CDD32EC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45F6C0-9E65-43FA-A904-10D4A527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C83F-E8B1-48C6-8B0E-7F330B9D2338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D7B53A-FF34-4AF0-A9EE-0BCA1E96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C6A52-58F0-424C-8886-81806B946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5A77-9AE8-45CD-BE2E-14D2C1E57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55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A8407-309C-46F7-B008-C0C1E54D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CFB00C-851D-4199-A6F7-53BF89AB0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B7E91F-34BF-4597-9586-4DAE2384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C83F-E8B1-48C6-8B0E-7F330B9D2338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2D0E33-D08B-4178-A195-41862CF6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6B7418-5867-4858-BA47-46AC7AF1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5A77-9AE8-45CD-BE2E-14D2C1E57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77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C7EBB-5C3F-4176-9FCD-4A292A543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617E57-C242-44F4-A5FC-FF855B033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D0C0C0-CB97-4DD4-9CE4-2BD92ABA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C83F-E8B1-48C6-8B0E-7F330B9D2338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671B69-29D1-4550-BF96-292F75CF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690B37-A834-49AD-ADDC-A7C6208F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5A77-9AE8-45CD-BE2E-14D2C1E57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55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53AAD-E751-4BFA-A7DA-CF553F48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C4421A-CA24-403E-BD22-006EE9B8D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2F5E4C-CFEA-4CBF-A2FC-38E58C277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C6238D-4A25-47F2-97E6-BDC04549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C83F-E8B1-48C6-8B0E-7F330B9D2338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374394-70CC-4E8A-A039-D786C0A60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A716A1-6659-49FF-AEFB-AD1CDBE41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5A77-9AE8-45CD-BE2E-14D2C1E57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05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38BDA-4C80-4229-AEE5-7D060C3ED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3E7DD3-18BE-4176-B89E-612E05286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66E379-E20B-4604-B8A0-A1BE96707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C5A2B8-03AC-4F6B-9D4A-857523A5D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0FFA00-299D-4DE7-9135-94D83658F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47E703-0CDE-448C-BCBF-D4E9592E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C83F-E8B1-48C6-8B0E-7F330B9D2338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247068-D471-4D00-9485-F87ED11C8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5BECA3-DC1B-4D97-ABA6-2C275CC0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5A77-9AE8-45CD-BE2E-14D2C1E57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70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D2724-6B86-49FE-B27A-E3BFE6254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11EB6E-88AB-49D8-93C3-2851749B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C83F-E8B1-48C6-8B0E-7F330B9D2338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C1473D-30A4-4FFD-AF62-5146F937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A7614D-072A-4BFF-AB36-878946DA9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5A77-9AE8-45CD-BE2E-14D2C1E57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32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4177F9-8DDA-4BE1-B0CB-692549E8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C83F-E8B1-48C6-8B0E-7F330B9D2338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929A06-5020-4609-84A5-9F7A95B9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046A7C-1E56-4191-A290-DA8486F5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5A77-9AE8-45CD-BE2E-14D2C1E57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02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8771C-6925-47D6-98AA-DD014964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19CCFF-1C9C-46FD-91FE-36DA0874B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876B35-5D4A-437D-9E6C-4D3EA8CD3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F40952-547F-47A4-BB65-4782312D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C83F-E8B1-48C6-8B0E-7F330B9D2338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9CA997-081B-4246-976D-B3E4D7C21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0C215B-7FC5-4024-AA02-874ABCE3D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5A77-9AE8-45CD-BE2E-14D2C1E57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63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3CF96-CA1A-494E-9023-7CA8CF8D6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703B7C-B38E-466F-9654-1589F6BD4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AFAB5E-9302-4117-BFB3-A12692436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6031B-9F64-42E5-9CA4-093E19D0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C83F-E8B1-48C6-8B0E-7F330B9D2338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C85316-BDFF-4E94-A35F-D25A7BCE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4FE6F2-0A0F-4BF9-9431-7B3F7A37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5A77-9AE8-45CD-BE2E-14D2C1E57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36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4E80FC-0D0D-420A-9944-9C7B7E38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469983-15F6-457A-A3A7-AAB1AF0FA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5BC4AE-1A85-4874-8545-B7EE17BE3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9C83F-E8B1-48C6-8B0E-7F330B9D2338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71509D-BA77-4239-935C-767178030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564C8E-A44A-4D03-811D-0B272D4FB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95A77-9AE8-45CD-BE2E-14D2C1E57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15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45189136-3ACA-49E1-9BC3-FA2DA67AF24F}"/>
              </a:ext>
            </a:extLst>
          </p:cNvPr>
          <p:cNvGrpSpPr/>
          <p:nvPr/>
        </p:nvGrpSpPr>
        <p:grpSpPr>
          <a:xfrm>
            <a:off x="1345716" y="755777"/>
            <a:ext cx="9372047" cy="4376058"/>
            <a:chOff x="1345716" y="755777"/>
            <a:chExt cx="9372047" cy="437605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D907D03-54FC-410B-9955-E4BA774D7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8627" y="755778"/>
              <a:ext cx="3699136" cy="4376057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A67BEFC-68F7-40F4-8754-18EFD14FE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5716" y="755777"/>
              <a:ext cx="3699136" cy="4376057"/>
            </a:xfrm>
            <a:prstGeom prst="rect">
              <a:avLst/>
            </a:prstGeom>
          </p:spPr>
        </p:pic>
        <p:sp>
          <p:nvSpPr>
            <p:cNvPr id="13" name="箭头: 右 12">
              <a:extLst>
                <a:ext uri="{FF2B5EF4-FFF2-40B4-BE49-F238E27FC236}">
                  <a16:creationId xmlns:a16="http://schemas.microsoft.com/office/drawing/2014/main" id="{2164D23D-FCC0-4C90-97C0-0448D5099E47}"/>
                </a:ext>
              </a:extLst>
            </p:cNvPr>
            <p:cNvSpPr/>
            <p:nvPr/>
          </p:nvSpPr>
          <p:spPr>
            <a:xfrm>
              <a:off x="5542535" y="2943805"/>
              <a:ext cx="978408" cy="4846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7857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杨清耀</dc:creator>
  <cp:lastModifiedBy>杨清耀</cp:lastModifiedBy>
  <cp:revision>2</cp:revision>
  <dcterms:created xsi:type="dcterms:W3CDTF">2021-12-09T08:42:41Z</dcterms:created>
  <dcterms:modified xsi:type="dcterms:W3CDTF">2021-12-09T09:03:59Z</dcterms:modified>
</cp:coreProperties>
</file>