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09788"/>
            <a:ext cx="61722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1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62038"/>
            <a:ext cx="669607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062038"/>
            <a:ext cx="67532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504950"/>
            <a:ext cx="70199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04950"/>
            <a:ext cx="71818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504950"/>
            <a:ext cx="70199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504950"/>
            <a:ext cx="70199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504950"/>
            <a:ext cx="69437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7086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081213"/>
            <a:ext cx="50196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04838"/>
            <a:ext cx="88106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52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52488"/>
            <a:ext cx="85915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990600"/>
            <a:ext cx="85915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14375"/>
            <a:ext cx="80581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742950"/>
            <a:ext cx="68103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071563"/>
            <a:ext cx="67341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71563"/>
            <a:ext cx="67437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71563"/>
            <a:ext cx="67437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0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全屏显示(4:3)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</dc:creator>
  <cp:lastModifiedBy>nic</cp:lastModifiedBy>
  <cp:revision>2</cp:revision>
  <dcterms:created xsi:type="dcterms:W3CDTF">2018-01-17T07:15:56Z</dcterms:created>
  <dcterms:modified xsi:type="dcterms:W3CDTF">2018-01-17T07:21:04Z</dcterms:modified>
</cp:coreProperties>
</file>