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" name="Google Shape;21;p2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" name="Google Shape;39;p2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" name="Google Shape;40;p2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2277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E454-A68F-4D58-9C55-920267EC1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9742-C118-4A7E-BFE2-5A72031ED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C33E7-F02B-4B49-9617-6769F005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E43-5DDF-458E-828C-69C5B532EA0F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680F-7FD7-46CA-8AD0-9901A10E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122B-961C-4957-8470-BF374C23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A45A-849C-400C-AC96-D40BB16D88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7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126625" y="405101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745867" y="2051767"/>
            <a:ext cx="2384000" cy="27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3657600" y="3761339"/>
            <a:ext cx="7594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88899" y="41805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1104900" y="46887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1015999" y="11706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1058468" y="6257068"/>
            <a:ext cx="690000" cy="59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7" name="Google Shape;57;p3"/>
          <p:cNvGrpSpPr/>
          <p:nvPr/>
        </p:nvGrpSpPr>
        <p:grpSpPr>
          <a:xfrm>
            <a:off x="1328479" y="1427558"/>
            <a:ext cx="468272" cy="43288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524801" y="44621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1" name="Google Shape;61;p3"/>
          <p:cNvGrpSpPr/>
          <p:nvPr/>
        </p:nvGrpSpPr>
        <p:grpSpPr>
          <a:xfrm>
            <a:off x="407005" y="738475"/>
            <a:ext cx="329959" cy="523069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893312" y="4845775"/>
            <a:ext cx="457176" cy="466757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977899" y="5248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984700" y="1344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388433" y="5531300"/>
            <a:ext cx="1576400" cy="136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560967" y="-869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3"/>
          <p:cNvSpPr/>
          <p:nvPr/>
        </p:nvSpPr>
        <p:spPr>
          <a:xfrm>
            <a:off x="1359118" y="5556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0" name="Google Shape;80;p3"/>
          <p:cNvGrpSpPr/>
          <p:nvPr/>
        </p:nvGrpSpPr>
        <p:grpSpPr>
          <a:xfrm>
            <a:off x="-67047" y="1937059"/>
            <a:ext cx="833125" cy="799168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2933" y="5907294"/>
            <a:ext cx="673641" cy="61274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821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126625" y="825559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666132" y="2540316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734933" y="2780800"/>
            <a:ext cx="8376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Font typeface="Nixie One"/>
              <a:buChar char="◇"/>
              <a:defRPr sz="3200">
                <a:latin typeface="Nixie One"/>
                <a:ea typeface="Nixie One"/>
                <a:cs typeface="Nixie One"/>
                <a:sym typeface="Nixie One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3200">
                <a:latin typeface="Nixie One"/>
                <a:ea typeface="Nixie One"/>
                <a:cs typeface="Nixie One"/>
                <a:sym typeface="Nixie One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3200">
                <a:latin typeface="Nixie One"/>
                <a:ea typeface="Nixie One"/>
                <a:cs typeface="Nixie One"/>
                <a:sym typeface="Nixie One"/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65101" y="37487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50900" y="42569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1003299" y="16024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876300" y="58402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6" name="Google Shape;96;p4"/>
          <p:cNvGrpSpPr/>
          <p:nvPr/>
        </p:nvGrpSpPr>
        <p:grpSpPr>
          <a:xfrm>
            <a:off x="1315779" y="1859358"/>
            <a:ext cx="468272" cy="43288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70801" y="40303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0" name="Google Shape;100;p4"/>
          <p:cNvGrpSpPr/>
          <p:nvPr/>
        </p:nvGrpSpPr>
        <p:grpSpPr>
          <a:xfrm>
            <a:off x="394305" y="1170275"/>
            <a:ext cx="329959" cy="523069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639312" y="4413975"/>
            <a:ext cx="457176" cy="466757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723899" y="48162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972000" y="566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53403" y="5328033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548267" y="3448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8" name="Google Shape;118;p4"/>
          <p:cNvSpPr/>
          <p:nvPr/>
        </p:nvSpPr>
        <p:spPr>
          <a:xfrm>
            <a:off x="1105118" y="51242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9" name="Google Shape;119;p4"/>
          <p:cNvGrpSpPr/>
          <p:nvPr/>
        </p:nvGrpSpPr>
        <p:grpSpPr>
          <a:xfrm>
            <a:off x="89456" y="2242253"/>
            <a:ext cx="607499" cy="582739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93235" y="5619333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7" name="Google Shape;127;p4"/>
          <p:cNvSpPr txBox="1"/>
          <p:nvPr/>
        </p:nvSpPr>
        <p:spPr>
          <a:xfrm>
            <a:off x="125333" y="25727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6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A261A45A-849C-400C-AC96-D40BB16D88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92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5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7" name="Google Shape;147;p5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5" name="Google Shape;155;p5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61A45A-849C-400C-AC96-D40BB16D88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2312000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6082784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0" name="Google Shape;180;p6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4" name="Google Shape;184;p6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2" name="Google Shape;202;p6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3" name="Google Shape;203;p6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61A45A-849C-400C-AC96-D40BB16D88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9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31026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5361296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841232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6" name="Google Shape;226;p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61A45A-849C-400C-AC96-D40BB16D88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0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2310267" y="10949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9" name="Google Shape;249;p8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3" name="Google Shape;253;p8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1" name="Google Shape;271;p8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2" name="Google Shape;272;p8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61A45A-849C-400C-AC96-D40BB16D88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9" name="Google Shape;289;p9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3" name="Google Shape;293;p9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1" name="Google Shape;311;p9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2" name="Google Shape;312;p9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61A45A-849C-400C-AC96-D40BB16D88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9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10957803" y="5495279"/>
            <a:ext cx="913600" cy="79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517983" y="140283"/>
            <a:ext cx="1258800" cy="145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65100" y="1130388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670821" y="1548600"/>
            <a:ext cx="470400" cy="40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611232" y="-175749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330337" y="66257"/>
            <a:ext cx="393600" cy="340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11684757" y="5981305"/>
            <a:ext cx="724000" cy="627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11365080" y="6321467"/>
            <a:ext cx="378800" cy="327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11097047" y="4837364"/>
            <a:ext cx="724000" cy="626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11684759" y="5346509"/>
            <a:ext cx="316800" cy="274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61A45A-849C-400C-AC96-D40BB16D88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3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A261A45A-849C-400C-AC96-D40BB16D88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3124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1F27-CD27-4C76-A191-BD3AA35F9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59F1E-C753-4239-96F2-885B932D5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Arfaoui Nidhal</a:t>
            </a:r>
          </a:p>
        </p:txBody>
      </p:sp>
    </p:spTree>
    <p:extLst>
      <p:ext uri="{BB962C8B-B14F-4D97-AF65-F5344CB8AC3E}">
        <p14:creationId xmlns:p14="http://schemas.microsoft.com/office/powerpoint/2010/main" val="333048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B30CD4-9DE8-435C-96B5-803E2233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476" y="676401"/>
            <a:ext cx="6592400" cy="860400"/>
          </a:xfrm>
        </p:spPr>
        <p:txBody>
          <a:bodyPr/>
          <a:lstStyle/>
          <a:p>
            <a:r>
              <a:rPr lang="fr-FR" dirty="0"/>
              <a:t>How </a:t>
            </a:r>
            <a:r>
              <a:rPr lang="en-GB" dirty="0"/>
              <a:t>does</a:t>
            </a:r>
            <a:r>
              <a:rPr lang="fr-FR" dirty="0"/>
              <a:t> the web </a:t>
            </a:r>
            <a:r>
              <a:rPr lang="en-GB" dirty="0"/>
              <a:t>work</a:t>
            </a:r>
            <a:r>
              <a:rPr lang="fr-FR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313CB-9CAD-4DA2-B651-A891A4EC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846" y="1915011"/>
            <a:ext cx="7461530" cy="3298433"/>
          </a:xfrm>
        </p:spPr>
        <p:txBody>
          <a:bodyPr/>
          <a:lstStyle/>
          <a:p>
            <a:r>
              <a:rPr lang="en-US" dirty="0"/>
              <a:t>The web is a system for publishing pages of information on the internet, and for linking pages together using links.</a:t>
            </a:r>
          </a:p>
          <a:p>
            <a:r>
              <a:rPr lang="en-US" dirty="0"/>
              <a:t>Anyone can publish a page by uploading it to a web server. Anyone can read that page by typing its address into a web browser.</a:t>
            </a:r>
          </a:p>
          <a:p>
            <a:r>
              <a:rPr lang="en-US" dirty="0"/>
              <a:t>The web would be useful but annoying if you had to type the precise address - the URL (uniform resource locator) - for every page you wanted.</a:t>
            </a:r>
          </a:p>
          <a:p>
            <a:r>
              <a:rPr lang="en-US" dirty="0"/>
              <a:t>The web is based on the idea of ’hypertext’.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57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B30CD4-9DE8-435C-96B5-803E2233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283" y="924210"/>
            <a:ext cx="9348717" cy="860400"/>
          </a:xfrm>
        </p:spPr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do 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 web </a:t>
            </a:r>
            <a:r>
              <a:rPr lang="fr-FR" dirty="0" err="1"/>
              <a:t>developer</a:t>
            </a:r>
            <a:r>
              <a:rPr lang="fr-FR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313CB-9CAD-4DA2-B651-A891A4EC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846" y="1915011"/>
            <a:ext cx="7461530" cy="45813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experience</a:t>
            </a:r>
            <a:r>
              <a:rPr lang="fr-FR" dirty="0"/>
              <a:t> (UX)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User interface (UI)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Visual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Coding </a:t>
            </a:r>
            <a:r>
              <a:rPr lang="fr-FR" dirty="0" err="1"/>
              <a:t>languages</a:t>
            </a:r>
            <a:r>
              <a:rPr lang="fr-FR" dirty="0"/>
              <a:t> </a:t>
            </a:r>
            <a:r>
              <a:rPr lang="fr-FR" dirty="0" err="1"/>
              <a:t>including</a:t>
            </a:r>
            <a:r>
              <a:rPr lang="fr-FR" dirty="0"/>
              <a:t> HTML and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Frontend web </a:t>
            </a:r>
            <a:r>
              <a:rPr lang="fr-FR" dirty="0" err="1"/>
              <a:t>programing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and </a:t>
            </a:r>
            <a:r>
              <a:rPr lang="fr-FR" dirty="0" err="1"/>
              <a:t>skills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JavaScript, Ajax and web animation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Backend web </a:t>
            </a:r>
            <a:r>
              <a:rPr lang="fr-FR" dirty="0" err="1"/>
              <a:t>programing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C# or Java, PHP and Ruby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Design software like Photoshop and Illustrator and Sketch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Web servers and how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19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B30CD4-9DE8-435C-96B5-803E2233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283" y="924210"/>
            <a:ext cx="9348717" cy="860400"/>
          </a:xfrm>
        </p:spPr>
        <p:txBody>
          <a:bodyPr/>
          <a:lstStyle/>
          <a:p>
            <a:r>
              <a:rPr lang="en-US" i="1" dirty="0"/>
              <a:t>What is the role of a web developer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313CB-9CAD-4DA2-B651-A891A4EC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846" y="1915011"/>
            <a:ext cx="7461530" cy="4581323"/>
          </a:xfrm>
        </p:spPr>
        <p:txBody>
          <a:bodyPr/>
          <a:lstStyle/>
          <a:p>
            <a:pPr marL="186262" indent="0">
              <a:buNone/>
            </a:pPr>
            <a:r>
              <a:rPr lang="en-US" dirty="0"/>
              <a:t>The role 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responsible for designing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coding and modifying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layout to function and according to a client's specifications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Strive to create visually appealing sites that feature user-friendly design and clear navigation.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6890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F77302-A812-4868-B174-628E039455BC}"/>
              </a:ext>
            </a:extLst>
          </p:cNvPr>
          <p:cNvSpPr/>
          <p:nvPr/>
        </p:nvSpPr>
        <p:spPr>
          <a:xfrm>
            <a:off x="982528" y="2967335"/>
            <a:ext cx="9571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</a:t>
            </a:r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</a:t>
            </a:r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for </a:t>
            </a:r>
            <a:r>
              <a:rPr lang="fr-F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your</a:t>
            </a:r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12356063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8935D14-AB64-43AE-8D78-E166632368A1}" vid="{DED2125B-C828-46F2-B008-19FCE2D14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15</TotalTime>
  <Words>216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Helvetica Neue</vt:lpstr>
      <vt:lpstr>Muli</vt:lpstr>
      <vt:lpstr>Nixie One</vt:lpstr>
      <vt:lpstr>Theme2</vt:lpstr>
      <vt:lpstr>Présentation</vt:lpstr>
      <vt:lpstr>How does the web work?</vt:lpstr>
      <vt:lpstr>What do  you need to be a web developer?</vt:lpstr>
      <vt:lpstr>What is the role of a web developer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Arfaoui nidhal</dc:creator>
  <cp:lastModifiedBy>Arfaoui nidhal</cp:lastModifiedBy>
  <cp:revision>1</cp:revision>
  <dcterms:created xsi:type="dcterms:W3CDTF">2021-08-09T14:55:37Z</dcterms:created>
  <dcterms:modified xsi:type="dcterms:W3CDTF">2021-08-09T15:10:50Z</dcterms:modified>
</cp:coreProperties>
</file>