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7" r:id="rId4"/>
    <p:sldId id="269" r:id="rId5"/>
    <p:sldId id="268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nFM6SO2KWymhp/zk8EMO+dC6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customschemas.google.com/relationships/presentationmetadata" Target="metadata"/><Relationship Id="rId52" Type="http://schemas.openxmlformats.org/officeDocument/2006/relationships/theme" Target="theme/theme1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1"/>
          </p:nvPr>
        </p:nvSpPr>
        <p:spPr>
          <a:xfrm rot="5400000">
            <a:off x="4301327" y="-1925782"/>
            <a:ext cx="4351338" cy="1070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3764" y="1909638"/>
            <a:ext cx="2408705" cy="3094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/>
          <p:nvPr/>
        </p:nvSpPr>
        <p:spPr>
          <a:xfrm>
            <a:off x="-1" y="0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0"/>
          <p:cNvSpPr/>
          <p:nvPr/>
        </p:nvSpPr>
        <p:spPr>
          <a:xfrm>
            <a:off x="1" y="6802582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0"/>
          <p:cNvSpPr/>
          <p:nvPr/>
        </p:nvSpPr>
        <p:spPr>
          <a:xfrm rot="-5400000">
            <a:off x="10560161" y="748160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 flipH="1">
            <a:off x="11437269" y="1257887"/>
            <a:ext cx="390939" cy="739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122214" y="1253331"/>
            <a:ext cx="107095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360219" y="362876"/>
            <a:ext cx="390939" cy="7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 rot="-5400000">
            <a:off x="371648" y="978945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122215" y="709586"/>
            <a:ext cx="10709565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0" y="6805586"/>
            <a:ext cx="12192000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4172" y="6030820"/>
            <a:ext cx="546773" cy="702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/>
        </p:nvSpPr>
        <p:spPr>
          <a:xfrm>
            <a:off x="1122214" y="218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title"/>
          </p:nvPr>
        </p:nvSpPr>
        <p:spPr>
          <a:xfrm>
            <a:off x="4286866" y="2097355"/>
            <a:ext cx="67689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Lab1 </a:t>
            </a:r>
            <a:r>
              <a:rPr lang="tr-T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br>
              <a:rPr 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Building</a:t>
            </a:r>
            <a:r>
              <a:rPr 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 Complete</a:t>
            </a:r>
            <a:br>
              <a:rPr 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Embedded </a:t>
            </a:r>
            <a:r>
              <a:rPr lang="tr-T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Sapphire</a:t>
            </a:r>
            <a:r>
              <a:rPr 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RISC-V </a:t>
            </a:r>
            <a:r>
              <a:rPr lang="tr-T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  <a:br>
              <a:rPr lang="tr-TR" sz="2400" b="0" i="0" u="none" strike="noStrike" dirty="0"/>
            </a:br>
            <a:endParaRPr sz="2400" b="1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5F16AB-3E26-72D9-0528-3607D8B0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617" y="77822"/>
            <a:ext cx="9144000" cy="735620"/>
          </a:xfrm>
        </p:spPr>
        <p:txBody>
          <a:bodyPr/>
          <a:lstStyle/>
          <a:p>
            <a:pPr algn="l"/>
            <a:r>
              <a:rPr lang="tr-TR" sz="3200" b="1" dirty="0" err="1">
                <a:solidFill>
                  <a:schemeClr val="tx1"/>
                </a:solidFill>
              </a:rPr>
              <a:t>Introduction</a:t>
            </a:r>
            <a:endParaRPr lang="tr-TR" sz="3200" b="1" dirty="0">
              <a:solidFill>
                <a:schemeClr val="tx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3D3EDA-A747-41E5-7081-ABDC05C5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438" y="1809345"/>
            <a:ext cx="10655029" cy="3647872"/>
          </a:xfrm>
        </p:spPr>
        <p:txBody>
          <a:bodyPr/>
          <a:lstStyle/>
          <a:p>
            <a:pPr marL="5715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lab guides you through the process of using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IP Integrator to create a complete 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-V-Sapphire SoC based processor system targeting the KuanTek Tri-Pi Board.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just"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will use Module and IP Design to build an application to build the system and validate the design functionality in the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just"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22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3D0FD64A-6F37-92EB-174B-19F8C1A170AF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>
                <a:solidFill>
                  <a:schemeClr val="tx1"/>
                </a:solidFill>
              </a:rPr>
              <a:t>RISC-V </a:t>
            </a:r>
            <a:r>
              <a:rPr lang="tr-TR" sz="3200" b="1" dirty="0" err="1">
                <a:solidFill>
                  <a:schemeClr val="tx1"/>
                </a:solidFill>
              </a:rPr>
              <a:t>Sapphire</a:t>
            </a:r>
            <a:r>
              <a:rPr lang="tr-TR" sz="3200" b="1" dirty="0">
                <a:solidFill>
                  <a:schemeClr val="tx1"/>
                </a:solidFill>
              </a:rPr>
              <a:t> </a:t>
            </a:r>
            <a:r>
              <a:rPr lang="tr-TR" sz="3200" b="1" dirty="0" err="1">
                <a:solidFill>
                  <a:schemeClr val="tx1"/>
                </a:solidFill>
              </a:rPr>
              <a:t>Based</a:t>
            </a:r>
            <a:r>
              <a:rPr lang="tr-TR" sz="3200" b="1" dirty="0">
                <a:solidFill>
                  <a:schemeClr val="tx1"/>
                </a:solidFill>
              </a:rPr>
              <a:t> Embedded </a:t>
            </a:r>
            <a:r>
              <a:rPr lang="tr-TR" sz="3200" b="1" dirty="0" err="1">
                <a:solidFill>
                  <a:schemeClr val="tx1"/>
                </a:solidFill>
              </a:rPr>
              <a:t>System</a:t>
            </a:r>
            <a:r>
              <a:rPr lang="tr-TR" sz="3200" b="1" dirty="0">
                <a:solidFill>
                  <a:schemeClr val="tx1"/>
                </a:solidFill>
              </a:rPr>
              <a:t> Design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8CF995-9A84-118A-F2D7-0460E7F2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13" y="1332587"/>
            <a:ext cx="6640430" cy="45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4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FB85C3-8A4E-828E-13FC-F75E8594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6" y="1157591"/>
            <a:ext cx="10309833" cy="4932059"/>
          </a:xfrm>
        </p:spPr>
        <p:txBody>
          <a:bodyPr/>
          <a:lstStyle/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project using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Editor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Designer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bitstream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application in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the design functionality in hardware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471295B-C94C-9E68-FF07-CDE79FC216C3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Prodecure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56A184-09DF-E90C-01DA-C884DFFC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620" y="1449422"/>
            <a:ext cx="10309833" cy="4377582"/>
          </a:xfrm>
        </p:spPr>
        <p:txBody>
          <a:bodyPr>
            <a:normAutofit/>
          </a:bodyPr>
          <a:lstStyle/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lab, you created an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SapphireSoC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based embedded system in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KuanTek Tri-Pi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Resource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Efinix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standard GPIO IP to provide input and output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created the project in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using IP Integrator,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synthesized and implemented the design and exported the generated bitstream to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a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UART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 application in 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verified the functionality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programming the PL section and running the application from the 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BRAM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45720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C19BAFC-DC99-1BB7-2277-F709C2DBF888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Summary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63886"/>
      </p:ext>
    </p:extLst>
  </p:cSld>
  <p:clrMapOvr>
    <a:masterClrMapping/>
  </p:clrMapOvr>
</p:sld>
</file>

<file path=ppt/theme/theme1.xml><?xml version="1.0" encoding="utf-8"?>
<a:theme xmlns:a="http://schemas.openxmlformats.org/drawingml/2006/main" name="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225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Özel Tasarım</vt:lpstr>
      <vt:lpstr>1_Özel Tasarım</vt:lpstr>
      <vt:lpstr>Lab1 Intro Building a Complete Embedded System on Sapphire RISC-V SoC </vt:lpstr>
      <vt:lpstr>Introduction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KUANTEK SUNUM TEMPLATE </dc:title>
  <dc:creator>Nehir Yiğit</dc:creator>
  <cp:lastModifiedBy>Abdulsamet Aldaş</cp:lastModifiedBy>
  <cp:revision>8</cp:revision>
  <dcterms:created xsi:type="dcterms:W3CDTF">2021-02-16T09:15:31Z</dcterms:created>
  <dcterms:modified xsi:type="dcterms:W3CDTF">2024-02-20T06:07:27Z</dcterms:modified>
</cp:coreProperties>
</file>