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38228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Lab2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b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Generating Random Numbers with APB3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617" y="1068531"/>
            <a:ext cx="10716418" cy="3798651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lab guides you through the process of using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IP Integrator to create a complete 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 SoC based processor system targeting the KuanTek Tri-Pi Board.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use Module and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ABP3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Design to build an application to build the system and validate the design functionality in the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DC335375-ABDE-022F-1AE0-2F3E01A14CDC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3200" b="1" dirty="0" err="1">
                <a:solidFill>
                  <a:schemeClr val="tx1"/>
                </a:solidFill>
              </a:rPr>
              <a:t>Introduction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8A0171C6-13C8-5B8B-2694-C898127C3D10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>
                <a:solidFill>
                  <a:schemeClr val="tx1"/>
                </a:solidFill>
              </a:rPr>
              <a:t>RISC-V </a:t>
            </a:r>
            <a:r>
              <a:rPr lang="tr-TR" sz="3200" b="1" dirty="0" err="1">
                <a:solidFill>
                  <a:schemeClr val="tx1"/>
                </a:solidFill>
              </a:rPr>
              <a:t>Sapphire</a:t>
            </a:r>
            <a:r>
              <a:rPr lang="tr-TR" sz="3200" b="1" dirty="0">
                <a:solidFill>
                  <a:schemeClr val="tx1"/>
                </a:solidFill>
              </a:rPr>
              <a:t> </a:t>
            </a:r>
            <a:r>
              <a:rPr lang="tr-TR" sz="3200" b="1" dirty="0" err="1">
                <a:solidFill>
                  <a:schemeClr val="tx1"/>
                </a:solidFill>
              </a:rPr>
              <a:t>Based</a:t>
            </a:r>
            <a:r>
              <a:rPr lang="tr-TR" sz="3200" b="1" dirty="0">
                <a:solidFill>
                  <a:schemeClr val="tx1"/>
                </a:solidFill>
              </a:rPr>
              <a:t> Embedded </a:t>
            </a:r>
            <a:r>
              <a:rPr lang="tr-TR" sz="3200" b="1" dirty="0" err="1">
                <a:solidFill>
                  <a:schemeClr val="tx1"/>
                </a:solidFill>
              </a:rPr>
              <a:t>System</a:t>
            </a:r>
            <a:r>
              <a:rPr lang="tr-TR" sz="3200" b="1" dirty="0">
                <a:solidFill>
                  <a:schemeClr val="tx1"/>
                </a:solidFill>
              </a:rPr>
              <a:t>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1E5242E-15F0-227D-D14B-1B23F529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97" y="1234282"/>
            <a:ext cx="7308849" cy="438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79C666-D109-279B-B125-1D345207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046" y="1215958"/>
            <a:ext cx="10053671" cy="4562407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project using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Editor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pins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chip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Designer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application in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the design functionality in hardware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6F8D52BB-0BEE-C380-08E7-C02AB0A94EAF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Prodecure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8" y="1011677"/>
            <a:ext cx="10309832" cy="5077973"/>
          </a:xfrm>
        </p:spPr>
        <p:txBody>
          <a:bodyPr>
            <a:normAutofit/>
          </a:bodyPr>
          <a:lstStyle/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lab, you created an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SapphireSoC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based embedded system in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Tri-Pi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Resource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Efinix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standard GPIO IP to provide input and output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BUS.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created the project in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using IP Integrator,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synthesized and implemented the design and exported the generated bitstream to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a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ABP3 - LSFR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 application in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verified the 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programming the PL section and running the application from the 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77336478-8128-C417-7E2D-82775D1E216E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Summary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233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Özel Tasarım</vt:lpstr>
      <vt:lpstr>1_Özel Tasarım</vt:lpstr>
      <vt:lpstr>Lab2 Intro Generating Random Numbers with APB3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8</cp:revision>
  <dcterms:created xsi:type="dcterms:W3CDTF">2021-02-16T09:15:31Z</dcterms:created>
  <dcterms:modified xsi:type="dcterms:W3CDTF">2024-02-21T06:29:22Z</dcterms:modified>
</cp:coreProperties>
</file>