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nFM6SO2KWymhp/zk8EMO+dC6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 rot="5400000">
            <a:off x="4301327" y="-1925782"/>
            <a:ext cx="4351338" cy="1070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3764" y="1909638"/>
            <a:ext cx="2408705" cy="3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-1" y="0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/>
          <p:nvPr/>
        </p:nvSpPr>
        <p:spPr>
          <a:xfrm>
            <a:off x="1" y="6802582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0"/>
          <p:cNvSpPr/>
          <p:nvPr/>
        </p:nvSpPr>
        <p:spPr>
          <a:xfrm rot="-5400000">
            <a:off x="10560161" y="748160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 flipH="1">
            <a:off x="11437269" y="1257887"/>
            <a:ext cx="390939" cy="739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122214" y="1253331"/>
            <a:ext cx="1070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60219" y="362876"/>
            <a:ext cx="390939" cy="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 rot="-5400000">
            <a:off x="371648" y="978945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122215" y="709586"/>
            <a:ext cx="10709565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0" y="6805586"/>
            <a:ext cx="12192000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4172" y="6030820"/>
            <a:ext cx="546773" cy="7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122214" y="218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title"/>
          </p:nvPr>
        </p:nvSpPr>
        <p:spPr>
          <a:xfrm>
            <a:off x="4238228" y="2097355"/>
            <a:ext cx="6768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Lab3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b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Control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APB3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br>
              <a:rPr lang="tr-TR" sz="2400" b="1" i="0" u="none" strike="noStrik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9B3D3EDA-A747-41E5-7081-ABDC05C5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618" y="1138136"/>
            <a:ext cx="10716418" cy="4119664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lab guides you through the process of using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IP Integrator to create a complete 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 SoC based processor system targeting the KuanTek Tri-Pi Board.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use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Led-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and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ABP3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Design to build an application to build the system and validate the design functionality in the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9C5EFFE-9AB3-2933-A870-069CB556117B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3200" b="1" dirty="0" err="1">
                <a:solidFill>
                  <a:schemeClr val="tx1"/>
                </a:solidFill>
              </a:rPr>
              <a:t>Introduction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212FFB12-CD9D-BD9B-4075-213995C3EC24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>
                <a:solidFill>
                  <a:schemeClr val="tx1"/>
                </a:solidFill>
              </a:rPr>
              <a:t>RISC-V </a:t>
            </a:r>
            <a:r>
              <a:rPr lang="tr-TR" sz="3200" b="1" dirty="0" err="1">
                <a:solidFill>
                  <a:schemeClr val="tx1"/>
                </a:solidFill>
              </a:rPr>
              <a:t>Sapphire</a:t>
            </a:r>
            <a:r>
              <a:rPr lang="tr-TR" sz="3200" b="1" dirty="0">
                <a:solidFill>
                  <a:schemeClr val="tx1"/>
                </a:solidFill>
              </a:rPr>
              <a:t> </a:t>
            </a:r>
            <a:r>
              <a:rPr lang="tr-TR" sz="3200" b="1" dirty="0" err="1">
                <a:solidFill>
                  <a:schemeClr val="tx1"/>
                </a:solidFill>
              </a:rPr>
              <a:t>Based</a:t>
            </a:r>
            <a:r>
              <a:rPr lang="tr-TR" sz="3200" b="1" dirty="0">
                <a:solidFill>
                  <a:schemeClr val="tx1"/>
                </a:solidFill>
              </a:rPr>
              <a:t> Embedded </a:t>
            </a:r>
            <a:r>
              <a:rPr lang="tr-TR" sz="3200" b="1" dirty="0" err="1">
                <a:solidFill>
                  <a:schemeClr val="tx1"/>
                </a:solidFill>
              </a:rPr>
              <a:t>System</a:t>
            </a:r>
            <a:r>
              <a:rPr lang="tr-TR" sz="3200" b="1" dirty="0">
                <a:solidFill>
                  <a:schemeClr val="tx1"/>
                </a:solidFill>
              </a:rPr>
              <a:t> Design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1E625B-8463-D64B-D36E-62ED7073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68" y="1318176"/>
            <a:ext cx="8610516" cy="42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79C666-D109-279B-B125-1D345207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982495"/>
            <a:ext cx="10309833" cy="5107156"/>
          </a:xfrm>
        </p:spPr>
        <p:txBody>
          <a:bodyPr/>
          <a:lstStyle/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project using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Editor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the pins what we used for buttons and </a:t>
            </a:r>
            <a:r>
              <a:rPr lang="en-US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leds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 on the chip from Interface Designer</a:t>
            </a: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bitstream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led-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in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the design functionality in hardware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7BBBBB9F-FB3C-7931-0354-9EEE8A8C0E2D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Prodecure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6A184-09DF-E90C-01DA-C884DFF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1050587"/>
            <a:ext cx="10309833" cy="5039063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lab, you created an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SapphireSoC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based embedded system in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Tri-Pi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Resource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Efinix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standard GPIO IP to provide input and output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BUS.</a:t>
            </a:r>
          </a:p>
          <a:p>
            <a:pPr marL="342900" indent="-34290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created the project in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using IP Integrator,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synthesized and implemented the design and exported the generated bitstream to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a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 Led-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 application in 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verified the functionality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programming the PL section and running the application from the 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BRAM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34290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333C352-F450-FB0D-ADB7-234B79EE1E75}"/>
              </a:ext>
            </a:extLst>
          </p:cNvPr>
          <p:cNvSpPr txBox="1">
            <a:spLocks/>
          </p:cNvSpPr>
          <p:nvPr/>
        </p:nvSpPr>
        <p:spPr>
          <a:xfrm>
            <a:off x="1037617" y="94476"/>
            <a:ext cx="9144000" cy="71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Summary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63886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Özel Tasarım</vt:lpstr>
      <vt:lpstr>1_Özel Tasarım</vt:lpstr>
      <vt:lpstr>Lab3 Intro LED Control with Button via APB3 Bus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KUANTEK SUNUM TEMPLATE </dc:title>
  <dc:creator>Nehir Yiğit</dc:creator>
  <cp:lastModifiedBy>Abdulsamet Aldaş</cp:lastModifiedBy>
  <cp:revision>7</cp:revision>
  <dcterms:created xsi:type="dcterms:W3CDTF">2021-02-16T09:15:31Z</dcterms:created>
  <dcterms:modified xsi:type="dcterms:W3CDTF">2024-02-21T06:29:09Z</dcterms:modified>
</cp:coreProperties>
</file>