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9" roundtripDataSignature="AMtx7mhnFM6SO2KWymhp/zk8EMO+dC6G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customschemas.google.com/relationships/presentationmetadata" Target="metadata"/><Relationship Id="rId52" Type="http://schemas.openxmlformats.org/officeDocument/2006/relationships/theme" Target="theme/theme1.xml"/><Relationship Id="rId4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6" name="Google Shape;2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1"/>
          <p:cNvSpPr txBox="1">
            <a:spLocks noGrp="1"/>
          </p:cNvSpPr>
          <p:nvPr>
            <p:ph type="title"/>
          </p:nvPr>
        </p:nvSpPr>
        <p:spPr>
          <a:xfrm>
            <a:off x="6205182" y="2870337"/>
            <a:ext cx="4114800" cy="505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Slaydı" type="title">
  <p:cSld name="TITL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4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8" name="Google Shape;98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 Bilgisi" type="secHead">
  <p:cSld name="SECTION_HEADER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4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5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5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7" name="Google Shape;117;p5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5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9" name="Google Shape;119;p5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5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3200"/>
              <a:buNone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5" name="Google Shape;135;p5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6" name="Google Shape;136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5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Google Shape;142;p5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3" name="Google Shape;143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Dikey Metin" type="vertTx">
  <p:cSld name="VERTICAL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Google Shape;148;p56"/>
          <p:cNvSpPr txBox="1">
            <a:spLocks noGrp="1"/>
          </p:cNvSpPr>
          <p:nvPr>
            <p:ph type="body" idx="1"/>
          </p:nvPr>
        </p:nvSpPr>
        <p:spPr>
          <a:xfrm rot="5400000">
            <a:off x="4301327" y="-1925782"/>
            <a:ext cx="4351338" cy="1070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 Bilgisi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5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0"/>
          <p:cNvSpPr txBox="1">
            <a:spLocks noGrp="1"/>
          </p:cNvSpPr>
          <p:nvPr>
            <p:ph type="title"/>
          </p:nvPr>
        </p:nvSpPr>
        <p:spPr>
          <a:xfrm>
            <a:off x="6205182" y="2870337"/>
            <a:ext cx="4114800" cy="505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6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2"/>
          <p:cNvSpPr txBox="1">
            <a:spLocks noGrp="1"/>
          </p:cNvSpPr>
          <p:nvPr>
            <p:ph type="title"/>
          </p:nvPr>
        </p:nvSpPr>
        <p:spPr>
          <a:xfrm>
            <a:off x="6205182" y="2870337"/>
            <a:ext cx="4114800" cy="505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6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6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Dikey Metin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6"/>
          <p:cNvSpPr txBox="1">
            <a:spLocks noGrp="1"/>
          </p:cNvSpPr>
          <p:nvPr>
            <p:ph type="title"/>
          </p:nvPr>
        </p:nvSpPr>
        <p:spPr>
          <a:xfrm>
            <a:off x="6205182" y="2870337"/>
            <a:ext cx="4114800" cy="505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6205182" y="2870337"/>
            <a:ext cx="4114800" cy="505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" name="Google Shape;7;p2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363764" y="1909638"/>
            <a:ext cx="2408705" cy="30941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0"/>
          <p:cNvSpPr/>
          <p:nvPr/>
        </p:nvSpPr>
        <p:spPr>
          <a:xfrm>
            <a:off x="-1" y="0"/>
            <a:ext cx="12191999" cy="110836"/>
          </a:xfrm>
          <a:prstGeom prst="roundRect">
            <a:avLst>
              <a:gd name="adj" fmla="val 16667"/>
            </a:avLst>
          </a:prstGeom>
          <a:solidFill>
            <a:srgbClr val="5F5F5F"/>
          </a:solidFill>
          <a:ln w="12700" cap="flat" cmpd="sng">
            <a:solidFill>
              <a:srgbClr val="5F5F5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20"/>
          <p:cNvSpPr/>
          <p:nvPr/>
        </p:nvSpPr>
        <p:spPr>
          <a:xfrm>
            <a:off x="1" y="6802582"/>
            <a:ext cx="12191999" cy="110836"/>
          </a:xfrm>
          <a:prstGeom prst="roundRect">
            <a:avLst>
              <a:gd name="adj" fmla="val 16667"/>
            </a:avLst>
          </a:prstGeom>
          <a:solidFill>
            <a:srgbClr val="5F5F5F"/>
          </a:solidFill>
          <a:ln w="12700" cap="flat" cmpd="sng">
            <a:solidFill>
              <a:srgbClr val="5F5F5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20"/>
          <p:cNvSpPr/>
          <p:nvPr/>
        </p:nvSpPr>
        <p:spPr>
          <a:xfrm rot="-5400000">
            <a:off x="10560161" y="748160"/>
            <a:ext cx="739137" cy="390939"/>
          </a:xfrm>
          <a:prstGeom prst="triangle">
            <a:avLst>
              <a:gd name="adj" fmla="val 50000"/>
            </a:avLst>
          </a:prstGeom>
          <a:solidFill>
            <a:srgbClr val="4D4D4D"/>
          </a:solidFill>
          <a:ln w="12700" cap="flat" cmpd="sng">
            <a:solidFill>
              <a:srgbClr val="5F5F5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1;p2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 rot="10800000" flipH="1">
            <a:off x="11437269" y="1257887"/>
            <a:ext cx="390939" cy="73913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>
            <a:spLocks noGrp="1"/>
          </p:cNvSpPr>
          <p:nvPr>
            <p:ph type="body" idx="1"/>
          </p:nvPr>
        </p:nvSpPr>
        <p:spPr>
          <a:xfrm>
            <a:off x="1122214" y="1253331"/>
            <a:ext cx="1070956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3" name="Google Shape;83;p2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flipH="1">
            <a:off x="360219" y="362876"/>
            <a:ext cx="390939" cy="739138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2"/>
          <p:cNvSpPr/>
          <p:nvPr/>
        </p:nvSpPr>
        <p:spPr>
          <a:xfrm rot="-5400000">
            <a:off x="371648" y="978945"/>
            <a:ext cx="739137" cy="390939"/>
          </a:xfrm>
          <a:prstGeom prst="triangle">
            <a:avLst>
              <a:gd name="adj" fmla="val 50000"/>
            </a:avLst>
          </a:prstGeom>
          <a:solidFill>
            <a:srgbClr val="4D4D4D"/>
          </a:solidFill>
          <a:ln w="12700" cap="flat" cmpd="sng">
            <a:solidFill>
              <a:srgbClr val="5F5F5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2"/>
          <p:cNvSpPr/>
          <p:nvPr/>
        </p:nvSpPr>
        <p:spPr>
          <a:xfrm>
            <a:off x="1122215" y="709586"/>
            <a:ext cx="10709565" cy="45719"/>
          </a:xfrm>
          <a:prstGeom prst="roundRect">
            <a:avLst>
              <a:gd name="adj" fmla="val 16667"/>
            </a:avLst>
          </a:prstGeom>
          <a:solidFill>
            <a:srgbClr val="5F5F5F"/>
          </a:solidFill>
          <a:ln w="12700" cap="flat" cmpd="sng">
            <a:solidFill>
              <a:srgbClr val="5F5F5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2"/>
          <p:cNvSpPr/>
          <p:nvPr/>
        </p:nvSpPr>
        <p:spPr>
          <a:xfrm>
            <a:off x="0" y="6805586"/>
            <a:ext cx="12192000" cy="45719"/>
          </a:xfrm>
          <a:prstGeom prst="roundRect">
            <a:avLst>
              <a:gd name="adj" fmla="val 16667"/>
            </a:avLst>
          </a:prstGeom>
          <a:solidFill>
            <a:srgbClr val="5F5F5F"/>
          </a:solidFill>
          <a:ln w="12700" cap="flat" cmpd="sng">
            <a:solidFill>
              <a:srgbClr val="5F5F5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2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174172" y="6030820"/>
            <a:ext cx="546773" cy="70236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2"/>
          <p:cNvSpPr txBox="1"/>
          <p:nvPr/>
        </p:nvSpPr>
        <p:spPr>
          <a:xfrm>
            <a:off x="1122214" y="218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0" i="0" u="none" strike="noStrike" cap="non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"/>
          <p:cNvSpPr txBox="1">
            <a:spLocks noGrp="1"/>
          </p:cNvSpPr>
          <p:nvPr>
            <p:ph type="title"/>
          </p:nvPr>
        </p:nvSpPr>
        <p:spPr>
          <a:xfrm>
            <a:off x="4238228" y="2097355"/>
            <a:ext cx="6768900" cy="21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tr-T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Lab5 </a:t>
            </a:r>
            <a:r>
              <a:rPr lang="tr-TR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</a:t>
            </a:r>
            <a:br>
              <a:rPr lang="tr-T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tr-T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LED Control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tr-T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via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AXI4-LITE </a:t>
            </a:r>
            <a:r>
              <a:rPr lang="tr-TR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</a:t>
            </a:r>
            <a:endParaRPr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9B3D3EDA-A747-41E5-7081-ABDC05C57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7616" y="1160980"/>
            <a:ext cx="10743051" cy="4096820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lab guides you through the process of using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Efinity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IP Integrator to create a complete R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ISC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-V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Sapphire SoC based processor system targeting the KuanTek Tri-Pi Board.</a:t>
            </a:r>
            <a:endParaRPr lang="tr-T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tr-T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will use 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Led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 and 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AXI4-LITE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 Design to build an application to build the system and validate the design functionality in the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Efinity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RISC-V IDE.</a:t>
            </a:r>
            <a:endParaRPr lang="tr-T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tr-T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4255FD2A-64D5-61EB-7C45-79045415C5BB}"/>
              </a:ext>
            </a:extLst>
          </p:cNvPr>
          <p:cNvSpPr txBox="1">
            <a:spLocks/>
          </p:cNvSpPr>
          <p:nvPr/>
        </p:nvSpPr>
        <p:spPr>
          <a:xfrm>
            <a:off x="1037617" y="77822"/>
            <a:ext cx="9144000" cy="735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tr-TR" sz="3200" b="1" dirty="0" err="1">
                <a:solidFill>
                  <a:schemeClr val="tx1"/>
                </a:solidFill>
              </a:rPr>
              <a:t>Introduction</a:t>
            </a:r>
            <a:endParaRPr lang="tr-TR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254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952914D0-F8EF-A785-37B7-3BDB4A9B0DF8}"/>
              </a:ext>
            </a:extLst>
          </p:cNvPr>
          <p:cNvSpPr txBox="1">
            <a:spLocks/>
          </p:cNvSpPr>
          <p:nvPr/>
        </p:nvSpPr>
        <p:spPr>
          <a:xfrm>
            <a:off x="1037617" y="77822"/>
            <a:ext cx="9144000" cy="735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tr-TR" sz="3200" b="1" dirty="0">
                <a:solidFill>
                  <a:schemeClr val="tx1"/>
                </a:solidFill>
              </a:rPr>
              <a:t>RISC-V </a:t>
            </a:r>
            <a:r>
              <a:rPr lang="tr-TR" sz="3200" b="1" dirty="0" err="1">
                <a:solidFill>
                  <a:schemeClr val="tx1"/>
                </a:solidFill>
              </a:rPr>
              <a:t>Sapphire</a:t>
            </a:r>
            <a:r>
              <a:rPr lang="tr-TR" sz="3200" b="1" dirty="0">
                <a:solidFill>
                  <a:schemeClr val="tx1"/>
                </a:solidFill>
              </a:rPr>
              <a:t> </a:t>
            </a:r>
            <a:r>
              <a:rPr lang="tr-TR" sz="3200" b="1" dirty="0" err="1">
                <a:solidFill>
                  <a:schemeClr val="tx1"/>
                </a:solidFill>
              </a:rPr>
              <a:t>Based</a:t>
            </a:r>
            <a:r>
              <a:rPr lang="tr-TR" sz="3200" b="1" dirty="0">
                <a:solidFill>
                  <a:schemeClr val="tx1"/>
                </a:solidFill>
              </a:rPr>
              <a:t> Embedded </a:t>
            </a:r>
            <a:r>
              <a:rPr lang="tr-TR" sz="3200" b="1" dirty="0" err="1">
                <a:solidFill>
                  <a:schemeClr val="tx1"/>
                </a:solidFill>
              </a:rPr>
              <a:t>System</a:t>
            </a:r>
            <a:r>
              <a:rPr lang="tr-TR" sz="3200" b="1" dirty="0">
                <a:solidFill>
                  <a:schemeClr val="tx1"/>
                </a:solidFill>
              </a:rPr>
              <a:t> Design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D88674A-D436-C862-EFB7-09631F7E7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077" y="933458"/>
            <a:ext cx="7874934" cy="442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3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079C666-D109-279B-B125-1D3452070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616" y="934949"/>
            <a:ext cx="10309833" cy="5154702"/>
          </a:xfrm>
        </p:spPr>
        <p:txBody>
          <a:bodyPr/>
          <a:lstStyle/>
          <a:p>
            <a:pPr marL="285750" indent="-28575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a project using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Efinity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Software</a:t>
            </a:r>
            <a:endParaRPr lang="en-US" sz="240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the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Sapphire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SoC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IP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IP Editor</a:t>
            </a:r>
            <a:endParaRPr lang="en-US" sz="240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top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AXI4-LITE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IP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</a:t>
            </a:r>
            <a:endParaRPr lang="tr-TR" sz="240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Designing the pins what we used </a:t>
            </a:r>
            <a:r>
              <a:rPr lang="en-US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leds</a:t>
            </a: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design on the chip from Interface Designer</a:t>
            </a:r>
          </a:p>
          <a:p>
            <a:pPr marL="285750" indent="-28575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Validate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endParaRPr lang="tr-TR" sz="240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Generate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bitstream</a:t>
            </a:r>
            <a:endParaRPr lang="tr-TR" sz="240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workspace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on</a:t>
            </a: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Efinity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RISC-V IDE</a:t>
            </a:r>
            <a:endParaRPr lang="en-US" sz="240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an 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LED </a:t>
            </a: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register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ofset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leds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contol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Efinity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RISC-V IDE</a:t>
            </a:r>
            <a:endParaRPr lang="en-US" sz="240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Verify the design functionality in hardware</a:t>
            </a:r>
            <a:endParaRPr lang="tr-T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endParaRPr lang="tr-TR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Clr>
                <a:srgbClr val="4D4D4D"/>
              </a:buClr>
            </a:pPr>
            <a:endParaRPr lang="tr-TR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036C5697-8794-713B-CA6D-1C79B1BEFADE}"/>
              </a:ext>
            </a:extLst>
          </p:cNvPr>
          <p:cNvSpPr txBox="1">
            <a:spLocks/>
          </p:cNvSpPr>
          <p:nvPr/>
        </p:nvSpPr>
        <p:spPr>
          <a:xfrm>
            <a:off x="1037617" y="77822"/>
            <a:ext cx="9144000" cy="735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tr-TR" sz="3200" b="1" dirty="0" err="1">
                <a:solidFill>
                  <a:schemeClr val="tx1"/>
                </a:solidFill>
              </a:rPr>
              <a:t>Prodecure</a:t>
            </a:r>
            <a:endParaRPr lang="tr-TR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74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756A184-09DF-E90C-01DA-C884DFFC0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616" y="1047965"/>
            <a:ext cx="10309833" cy="5041686"/>
          </a:xfrm>
        </p:spPr>
        <p:txBody>
          <a:bodyPr/>
          <a:lstStyle/>
          <a:p>
            <a:pPr marL="171450" indent="-17145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this lab, you created an 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RISC-V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SapphireSoC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processor based embedded system in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0" u="none" strike="noStrike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Tri-Pi</a:t>
            </a:r>
            <a:r>
              <a:rPr lang="tr-TR" sz="2400" i="0" u="none" strike="noStrike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device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71450" indent="-17145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endParaRPr lang="tr-TR" sz="240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designed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Resource</a:t>
            </a: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Efinix</a:t>
            </a: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standard GPIO IP to provide input and output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functionality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AXI4-LITE BUS.</a:t>
            </a:r>
          </a:p>
          <a:p>
            <a:pPr marL="171450" indent="-17145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endParaRPr lang="tr-TR" sz="240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created the project in </a:t>
            </a:r>
            <a:r>
              <a:rPr lang="en-US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Efinity</a:t>
            </a: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created the hardware system using IP Integrator, synthesized and implemented the design and exported the generated bitstream to the RISC-V IDE, created a AXI4-LITE  Led software application in the RISC-V IDE, controlled the </a:t>
            </a:r>
            <a:r>
              <a:rPr lang="en-US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leds</a:t>
            </a: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with writing register in the main program and verified the functionality after programming the PL section and running the application from the BRAM memory.</a:t>
            </a:r>
          </a:p>
          <a:p>
            <a:pPr algn="just">
              <a:buClr>
                <a:srgbClr val="4D4D4D"/>
              </a:buClr>
            </a:pPr>
            <a:endParaRPr lang="tr-TR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123BF2F9-FE60-B036-FBFC-C85A70178CFE}"/>
              </a:ext>
            </a:extLst>
          </p:cNvPr>
          <p:cNvSpPr txBox="1">
            <a:spLocks/>
          </p:cNvSpPr>
          <p:nvPr/>
        </p:nvSpPr>
        <p:spPr>
          <a:xfrm>
            <a:off x="1037617" y="77822"/>
            <a:ext cx="9144000" cy="735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tr-TR" sz="3200" b="1" dirty="0" err="1">
                <a:solidFill>
                  <a:schemeClr val="tx1"/>
                </a:solidFill>
              </a:rPr>
              <a:t>Summary</a:t>
            </a:r>
            <a:endParaRPr lang="tr-TR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063886"/>
      </p:ext>
    </p:extLst>
  </p:cSld>
  <p:clrMapOvr>
    <a:masterClrMapping/>
  </p:clrMapOvr>
</p:sld>
</file>

<file path=ppt/theme/theme1.xml><?xml version="1.0" encoding="utf-8"?>
<a:theme xmlns:a="http://schemas.openxmlformats.org/drawingml/2006/main" name="Özel Tasarı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Özel Tasarı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257</Words>
  <Application>Microsoft Office PowerPoint</Application>
  <PresentationFormat>Widescreen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Wingdings</vt:lpstr>
      <vt:lpstr>Özel Tasarım</vt:lpstr>
      <vt:lpstr>1_Özel Tasarım</vt:lpstr>
      <vt:lpstr>Lab5 Intro LED Control with via AXI4-LITE Bus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KUANTEK SUNUM TEMPLATE </dc:title>
  <dc:creator>Nehir Yiğit</dc:creator>
  <cp:lastModifiedBy>Abdulsamet Aldaş</cp:lastModifiedBy>
  <cp:revision>7</cp:revision>
  <dcterms:created xsi:type="dcterms:W3CDTF">2021-02-16T09:15:31Z</dcterms:created>
  <dcterms:modified xsi:type="dcterms:W3CDTF">2024-02-21T06:30:12Z</dcterms:modified>
</cp:coreProperties>
</file>