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9" roundtripDataSignature="AMtx7mhnFM6SO2KWymhp/zk8EMO+dC6G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customschemas.google.com/relationships/presentationmetadata" Target="metadata"/><Relationship Id="rId52" Type="http://schemas.openxmlformats.org/officeDocument/2006/relationships/theme" Target="theme/theme1.xml"/><Relationship Id="rId4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4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5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5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5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5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5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5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3200"/>
              <a:buNone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5" name="Google Shape;135;p5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6" name="Google Shape;136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5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5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3" name="Google Shape;143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56"/>
          <p:cNvSpPr txBox="1">
            <a:spLocks noGrp="1"/>
          </p:cNvSpPr>
          <p:nvPr>
            <p:ph type="body" idx="1"/>
          </p:nvPr>
        </p:nvSpPr>
        <p:spPr>
          <a:xfrm rot="5400000">
            <a:off x="4301327" y="-1925782"/>
            <a:ext cx="4351338" cy="1070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5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0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2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6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6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6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" name="Google Shape;7;p2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63764" y="1909638"/>
            <a:ext cx="2408705" cy="30941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0"/>
          <p:cNvSpPr/>
          <p:nvPr/>
        </p:nvSpPr>
        <p:spPr>
          <a:xfrm>
            <a:off x="-1" y="0"/>
            <a:ext cx="12191999" cy="110836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0"/>
          <p:cNvSpPr/>
          <p:nvPr/>
        </p:nvSpPr>
        <p:spPr>
          <a:xfrm>
            <a:off x="1" y="6802582"/>
            <a:ext cx="12191999" cy="110836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0"/>
          <p:cNvSpPr/>
          <p:nvPr/>
        </p:nvSpPr>
        <p:spPr>
          <a:xfrm rot="-5400000">
            <a:off x="10560161" y="748160"/>
            <a:ext cx="739137" cy="390939"/>
          </a:xfrm>
          <a:prstGeom prst="triangle">
            <a:avLst>
              <a:gd name="adj" fmla="val 50000"/>
            </a:avLst>
          </a:prstGeom>
          <a:solidFill>
            <a:srgbClr val="4D4D4D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2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10800000" flipH="1">
            <a:off x="11437269" y="1257887"/>
            <a:ext cx="390939" cy="7391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>
            <a:off x="1122214" y="1253331"/>
            <a:ext cx="1070956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3" name="Google Shape;83;p2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360219" y="362876"/>
            <a:ext cx="390939" cy="73913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2"/>
          <p:cNvSpPr/>
          <p:nvPr/>
        </p:nvSpPr>
        <p:spPr>
          <a:xfrm rot="-5400000">
            <a:off x="371648" y="978945"/>
            <a:ext cx="739137" cy="390939"/>
          </a:xfrm>
          <a:prstGeom prst="triangle">
            <a:avLst>
              <a:gd name="adj" fmla="val 50000"/>
            </a:avLst>
          </a:prstGeom>
          <a:solidFill>
            <a:srgbClr val="4D4D4D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2"/>
          <p:cNvSpPr/>
          <p:nvPr/>
        </p:nvSpPr>
        <p:spPr>
          <a:xfrm>
            <a:off x="1122215" y="709586"/>
            <a:ext cx="10709565" cy="45719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2"/>
          <p:cNvSpPr/>
          <p:nvPr/>
        </p:nvSpPr>
        <p:spPr>
          <a:xfrm>
            <a:off x="0" y="6805586"/>
            <a:ext cx="12192000" cy="45719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2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174172" y="6030820"/>
            <a:ext cx="546773" cy="70236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2"/>
          <p:cNvSpPr txBox="1"/>
          <p:nvPr/>
        </p:nvSpPr>
        <p:spPr>
          <a:xfrm>
            <a:off x="1122214" y="218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title"/>
          </p:nvPr>
        </p:nvSpPr>
        <p:spPr>
          <a:xfrm>
            <a:off x="4238228" y="2097355"/>
            <a:ext cx="6768900" cy="21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tr-T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Lab6 </a:t>
            </a:r>
            <a:r>
              <a:rPr lang="tr-T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  <a:br>
              <a:rPr lang="tr-T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tr-T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LED Control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tr-T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tr-T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via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AXI4-LITE </a:t>
            </a:r>
            <a:r>
              <a:rPr lang="tr-T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</a:t>
            </a: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9B3D3EDA-A747-41E5-7081-ABDC05C57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7617" y="1207364"/>
            <a:ext cx="10636519" cy="4050436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lab guides you through the process of using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IP Integrator to create a complete R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ISC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-V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Sapphire SoC based processor system targeting the KuanTek Tri-Pi Board.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will use Led-Button Module and AXI4-LITE IP BUS Design to build an application, read and write registers for build the system and validate the design functionality in the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RISC-V IDE.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6EC50EFF-28D0-597E-CAF9-EAEF86D217D3}"/>
              </a:ext>
            </a:extLst>
          </p:cNvPr>
          <p:cNvSpPr txBox="1">
            <a:spLocks/>
          </p:cNvSpPr>
          <p:nvPr/>
        </p:nvSpPr>
        <p:spPr>
          <a:xfrm>
            <a:off x="1037617" y="77822"/>
            <a:ext cx="9144000" cy="73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3200" b="1" dirty="0" err="1">
                <a:solidFill>
                  <a:schemeClr val="tx1"/>
                </a:solidFill>
              </a:rPr>
              <a:t>Introduction</a:t>
            </a:r>
            <a:endParaRPr lang="tr-T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5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E889492F-D793-8234-55D4-D645148B04EC}"/>
              </a:ext>
            </a:extLst>
          </p:cNvPr>
          <p:cNvSpPr txBox="1">
            <a:spLocks/>
          </p:cNvSpPr>
          <p:nvPr/>
        </p:nvSpPr>
        <p:spPr>
          <a:xfrm>
            <a:off x="1037617" y="77822"/>
            <a:ext cx="9144000" cy="73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sz="3200" b="1" dirty="0">
                <a:solidFill>
                  <a:schemeClr val="tx1"/>
                </a:solidFill>
              </a:rPr>
              <a:t>RISC-V </a:t>
            </a:r>
            <a:r>
              <a:rPr lang="tr-TR" sz="3200" b="1" dirty="0" err="1">
                <a:solidFill>
                  <a:schemeClr val="tx1"/>
                </a:solidFill>
              </a:rPr>
              <a:t>Sapphire</a:t>
            </a:r>
            <a:r>
              <a:rPr lang="tr-TR" sz="3200" b="1" dirty="0">
                <a:solidFill>
                  <a:schemeClr val="tx1"/>
                </a:solidFill>
              </a:rPr>
              <a:t> </a:t>
            </a:r>
            <a:r>
              <a:rPr lang="tr-TR" sz="3200" b="1" dirty="0" err="1">
                <a:solidFill>
                  <a:schemeClr val="tx1"/>
                </a:solidFill>
              </a:rPr>
              <a:t>Based</a:t>
            </a:r>
            <a:r>
              <a:rPr lang="tr-TR" sz="3200" b="1" dirty="0">
                <a:solidFill>
                  <a:schemeClr val="tx1"/>
                </a:solidFill>
              </a:rPr>
              <a:t> Embedded </a:t>
            </a:r>
            <a:r>
              <a:rPr lang="tr-TR" sz="3200" b="1" dirty="0" err="1">
                <a:solidFill>
                  <a:schemeClr val="tx1"/>
                </a:solidFill>
              </a:rPr>
              <a:t>System</a:t>
            </a:r>
            <a:r>
              <a:rPr lang="tr-TR" sz="3200" b="1" dirty="0">
                <a:solidFill>
                  <a:schemeClr val="tx1"/>
                </a:solidFill>
              </a:rPr>
              <a:t> Design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406DEE9-D5DE-DE86-0B36-E74E23DA8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30" y="1151472"/>
            <a:ext cx="7844887" cy="441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079C666-D109-279B-B125-1D3452070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616" y="1108953"/>
            <a:ext cx="10309833" cy="4980697"/>
          </a:xfrm>
        </p:spPr>
        <p:txBody>
          <a:bodyPr/>
          <a:lstStyle/>
          <a:p>
            <a:pPr marL="285750" indent="-285750" algn="l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 project using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Software</a:t>
            </a:r>
            <a:endParaRPr lang="en-US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the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Sapphire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IP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IP Editor</a:t>
            </a:r>
            <a:endParaRPr lang="en-US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top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AXI4-LITE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IP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</a:t>
            </a:r>
            <a:endParaRPr lang="tr-TR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Designing the pins what we used for buttons and </a:t>
            </a:r>
            <a:r>
              <a:rPr lang="en-US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leds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design on the chip from Interface Designer</a:t>
            </a:r>
          </a:p>
          <a:p>
            <a:pPr marL="285750" indent="-285750" algn="l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endParaRPr lang="tr-TR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bitstream</a:t>
            </a:r>
            <a:endParaRPr lang="tr-TR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workspace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RISC-V IDE</a:t>
            </a:r>
            <a:endParaRPr lang="en-US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an 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led-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in the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RISC-V IDE</a:t>
            </a:r>
            <a:endParaRPr lang="en-US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Verify the design functionality in hardware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4D4D4D"/>
              </a:buClr>
              <a:buFont typeface="Wingdings" panose="05000000000000000000" pitchFamily="2" charset="2"/>
              <a:buChar char="Ø"/>
            </a:pPr>
            <a:endParaRPr lang="tr-T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4D4D4D"/>
              </a:buClr>
            </a:pPr>
            <a:endParaRPr lang="tr-T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635CFD17-D20F-7426-D826-BEEFAAF77488}"/>
              </a:ext>
            </a:extLst>
          </p:cNvPr>
          <p:cNvSpPr txBox="1">
            <a:spLocks/>
          </p:cNvSpPr>
          <p:nvPr/>
        </p:nvSpPr>
        <p:spPr>
          <a:xfrm>
            <a:off x="1037617" y="77822"/>
            <a:ext cx="9144000" cy="73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sz="3200" b="1" dirty="0" err="1">
                <a:solidFill>
                  <a:schemeClr val="tx1"/>
                </a:solidFill>
              </a:rPr>
              <a:t>Prodecure</a:t>
            </a:r>
            <a:endParaRPr lang="tr-T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74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756A184-09DF-E90C-01DA-C884DFFC0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616" y="1167319"/>
            <a:ext cx="10309833" cy="4922331"/>
          </a:xfrm>
        </p:spPr>
        <p:txBody>
          <a:bodyPr/>
          <a:lstStyle/>
          <a:p>
            <a:pPr marL="171450" indent="-1714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lab, you created an 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RISC-V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SapphireSoC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processor based embedded system in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Tri-Pi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endParaRPr lang="tr-TR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designed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Resource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Efinix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standard GPIO IP to provide input and output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functionality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AXI4-LITE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BUS.</a:t>
            </a:r>
          </a:p>
          <a:p>
            <a:pPr marL="171450" indent="-1714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endParaRPr lang="tr-TR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created the project in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created the 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system using IP Integrator,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synthesized and implemented the design and exported the generated bitstream to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RISC-V IDE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created a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ABP3  Led-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software application in the 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RISC-V IDE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writed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data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verified the functionality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programming the PL section and running the application from the 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BRAM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rgbClr val="4D4D4D"/>
              </a:buClr>
            </a:pPr>
            <a:endParaRPr lang="tr-T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059E94CF-BABE-9C28-E542-9FCFEAF900D4}"/>
              </a:ext>
            </a:extLst>
          </p:cNvPr>
          <p:cNvSpPr txBox="1">
            <a:spLocks/>
          </p:cNvSpPr>
          <p:nvPr/>
        </p:nvSpPr>
        <p:spPr>
          <a:xfrm>
            <a:off x="1037617" y="77822"/>
            <a:ext cx="9144000" cy="73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sz="3200" b="1" dirty="0" err="1">
                <a:solidFill>
                  <a:schemeClr val="tx1"/>
                </a:solidFill>
              </a:rPr>
              <a:t>Summary</a:t>
            </a:r>
            <a:endParaRPr lang="tr-T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063886"/>
      </p:ext>
    </p:extLst>
  </p:cSld>
  <p:clrMapOvr>
    <a:masterClrMapping/>
  </p:clrMapOvr>
</p:sld>
</file>

<file path=ppt/theme/theme1.xml><?xml version="1.0" encoding="utf-8"?>
<a:theme xmlns:a="http://schemas.openxmlformats.org/drawingml/2006/main" name="Özel Tasarı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Özel Tasarı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259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Özel Tasarım</vt:lpstr>
      <vt:lpstr>1_Özel Tasarım</vt:lpstr>
      <vt:lpstr>Lab6 Intro LED Control with Button via AXI4-LITE Bus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KUANTEK SUNUM TEMPLATE </dc:title>
  <dc:creator>Nehir Yiğit</dc:creator>
  <cp:lastModifiedBy>Abdulsamet Aldaş</cp:lastModifiedBy>
  <cp:revision>6</cp:revision>
  <dcterms:created xsi:type="dcterms:W3CDTF">2021-02-16T09:15:31Z</dcterms:created>
  <dcterms:modified xsi:type="dcterms:W3CDTF">2024-02-21T06:31:59Z</dcterms:modified>
</cp:coreProperties>
</file>