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E740BE0-A1D8-41E5-B482-8F8742F15EEB}" type="datetimeFigureOut">
              <a:rPr lang="fr-FR" smtClean="0"/>
              <a:t>13/12/2011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DABB49-8F38-4D9E-A99D-1AB40622EBAB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 smtClean="0"/>
              <a:t>El </a:t>
            </a:r>
            <a:r>
              <a:rPr lang="fr-FR" sz="8800" dirty="0" err="1" smtClean="0"/>
              <a:t>franquismo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Maxime ESCOURBIAC</a:t>
            </a:r>
          </a:p>
          <a:p>
            <a:r>
              <a:rPr lang="fr-FR" dirty="0" err="1" smtClean="0"/>
              <a:t>Español</a:t>
            </a:r>
            <a:r>
              <a:rPr lang="fr-FR" dirty="0" smtClean="0"/>
              <a:t> – 13 </a:t>
            </a:r>
            <a:r>
              <a:rPr lang="fr-FR" dirty="0" err="1" smtClean="0"/>
              <a:t>deciembre</a:t>
            </a:r>
            <a:r>
              <a:rPr lang="fr-FR" dirty="0" smtClean="0"/>
              <a:t> 2011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653136"/>
            <a:ext cx="132938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Totalirismo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Anticomunismo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Centralismo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err="1" smtClean="0"/>
              <a:t>Tradicionalismo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 del franquismo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47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 </a:t>
            </a:r>
            <a:r>
              <a:rPr lang="fr-FR" dirty="0" err="1" smtClean="0"/>
              <a:t>beligerante</a:t>
            </a:r>
            <a:r>
              <a:rPr lang="fr-FR" dirty="0" smtClean="0"/>
              <a:t> </a:t>
            </a:r>
            <a:r>
              <a:rPr lang="fr-FR" dirty="0" err="1" smtClean="0"/>
              <a:t>durante</a:t>
            </a:r>
            <a:r>
              <a:rPr lang="fr-FR" dirty="0" smtClean="0"/>
              <a:t> la </a:t>
            </a:r>
            <a:r>
              <a:rPr lang="fr-FR" dirty="0" err="1" smtClean="0"/>
              <a:t>guerra</a:t>
            </a:r>
            <a:r>
              <a:rPr lang="fr-FR" dirty="0" smtClean="0"/>
              <a:t> </a:t>
            </a:r>
            <a:r>
              <a:rPr lang="fr-FR" dirty="0" err="1" smtClean="0"/>
              <a:t>mundial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Crisis</a:t>
            </a:r>
            <a:r>
              <a:rPr lang="fr-FR" dirty="0" smtClean="0"/>
              <a:t> </a:t>
            </a:r>
            <a:r>
              <a:rPr lang="fr-FR" dirty="0" err="1" smtClean="0"/>
              <a:t>economica</a:t>
            </a:r>
            <a:r>
              <a:rPr lang="fr-FR" dirty="0"/>
              <a:t> </a:t>
            </a:r>
            <a:r>
              <a:rPr lang="fr-FR" dirty="0" smtClean="0"/>
              <a:t>y la corruption.</a:t>
            </a:r>
          </a:p>
          <a:p>
            <a:endParaRPr lang="fr-FR" dirty="0"/>
          </a:p>
          <a:p>
            <a:r>
              <a:rPr lang="fr-FR" dirty="0" err="1" smtClean="0"/>
              <a:t>Agricultura</a:t>
            </a:r>
            <a:r>
              <a:rPr lang="fr-FR" dirty="0" smtClean="0"/>
              <a:t> </a:t>
            </a:r>
            <a:r>
              <a:rPr lang="fr-FR" dirty="0" err="1" smtClean="0"/>
              <a:t>primero</a:t>
            </a:r>
            <a:r>
              <a:rPr lang="fr-FR" dirty="0" smtClean="0"/>
              <a:t> </a:t>
            </a:r>
            <a:r>
              <a:rPr lang="fr-FR" dirty="0" err="1" smtClean="0"/>
              <a:t>sector</a:t>
            </a:r>
            <a:r>
              <a:rPr lang="fr-FR" dirty="0" smtClean="0"/>
              <a:t> </a:t>
            </a:r>
            <a:r>
              <a:rPr lang="fr-FR" dirty="0" err="1" smtClean="0"/>
              <a:t>economica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500.000 </a:t>
            </a:r>
            <a:r>
              <a:rPr lang="fr-FR" dirty="0" err="1"/>
              <a:t>personas</a:t>
            </a:r>
            <a:r>
              <a:rPr lang="fr-FR" dirty="0"/>
              <a:t> en los campos de concentration.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Autarquía </a:t>
            </a:r>
            <a:r>
              <a:rPr lang="fr-FR" dirty="0"/>
              <a:t>1939-1949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84984"/>
            <a:ext cx="2326417" cy="15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r>
              <a:rPr lang="fr-FR" dirty="0" err="1" smtClean="0"/>
              <a:t>Assistencia</a:t>
            </a:r>
            <a:r>
              <a:rPr lang="fr-FR" dirty="0" smtClean="0"/>
              <a:t> </a:t>
            </a:r>
            <a:r>
              <a:rPr lang="fr-FR" dirty="0" err="1" smtClean="0"/>
              <a:t>economica</a:t>
            </a:r>
            <a:r>
              <a:rPr lang="fr-FR" dirty="0" smtClean="0"/>
              <a:t> de los EEUU.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Comienzo</a:t>
            </a:r>
            <a:r>
              <a:rPr lang="fr-FR" dirty="0" smtClean="0"/>
              <a:t> de la </a:t>
            </a:r>
            <a:r>
              <a:rPr lang="fr-FR" dirty="0" err="1" smtClean="0"/>
              <a:t>apertura</a:t>
            </a:r>
            <a:r>
              <a:rPr lang="fr-FR" dirty="0" smtClean="0"/>
              <a:t> </a:t>
            </a:r>
            <a:r>
              <a:rPr lang="fr-FR" dirty="0" err="1" smtClean="0"/>
              <a:t>diplomatica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err="1" smtClean="0"/>
              <a:t>Entrada</a:t>
            </a:r>
            <a:r>
              <a:rPr lang="fr-FR" dirty="0" smtClean="0"/>
              <a:t> </a:t>
            </a:r>
            <a:r>
              <a:rPr lang="fr-FR" dirty="0" err="1" smtClean="0"/>
              <a:t>del</a:t>
            </a:r>
            <a:r>
              <a:rPr lang="fr-FR" dirty="0" smtClean="0"/>
              <a:t> opus dei en el </a:t>
            </a:r>
            <a:r>
              <a:rPr lang="fr-FR" dirty="0" err="1" smtClean="0"/>
              <a:t>gobierno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Alianza con los Estados Unidos.</a:t>
            </a:r>
            <a:br>
              <a:rPr lang="es-ES" dirty="0"/>
            </a:br>
            <a:r>
              <a:rPr lang="es-ES" dirty="0" smtClean="0"/>
              <a:t> </a:t>
            </a:r>
            <a:r>
              <a:rPr lang="fr-FR" dirty="0" smtClean="0"/>
              <a:t>1950-1959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38424"/>
            <a:ext cx="2880320" cy="20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llegada</a:t>
            </a:r>
            <a:r>
              <a:rPr lang="fr-FR" dirty="0" smtClean="0"/>
              <a:t> </a:t>
            </a:r>
            <a:r>
              <a:rPr lang="fr-FR" dirty="0" err="1" smtClean="0"/>
              <a:t>del</a:t>
            </a:r>
            <a:r>
              <a:rPr lang="fr-FR" dirty="0" smtClean="0"/>
              <a:t> plan de </a:t>
            </a:r>
            <a:r>
              <a:rPr lang="fr-FR" dirty="0" err="1" smtClean="0"/>
              <a:t>estabilization</a:t>
            </a:r>
            <a:r>
              <a:rPr lang="fr-FR" dirty="0" smtClean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Emmigration</a:t>
            </a:r>
            <a:r>
              <a:rPr lang="fr-FR" dirty="0" smtClean="0"/>
              <a:t> importante . </a:t>
            </a:r>
            <a:endParaRPr lang="fr-FR" dirty="0" smtClean="0"/>
          </a:p>
          <a:p>
            <a:endParaRPr lang="fr-FR" dirty="0"/>
          </a:p>
          <a:p>
            <a:r>
              <a:rPr lang="es-ES" dirty="0" smtClean="0"/>
              <a:t>Liberalización de la </a:t>
            </a:r>
            <a:r>
              <a:rPr lang="es-ES" dirty="0" err="1" smtClean="0"/>
              <a:t>economia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Desarrollo</a:t>
            </a:r>
            <a:r>
              <a:rPr lang="fr-FR" dirty="0" smtClean="0"/>
              <a:t> </a:t>
            </a:r>
            <a:r>
              <a:rPr lang="fr-FR" dirty="0" err="1" smtClean="0"/>
              <a:t>economico</a:t>
            </a:r>
            <a:r>
              <a:rPr lang="fr-FR" dirty="0" smtClean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 </a:t>
            </a:r>
            <a:r>
              <a:rPr lang="es-ES" dirty="0"/>
              <a:t>“tecnocracia” y el “aperturismo</a:t>
            </a:r>
            <a:r>
              <a:rPr lang="es-ES" dirty="0" smtClean="0"/>
              <a:t>”. </a:t>
            </a:r>
            <a:r>
              <a:rPr lang="fr-FR" dirty="0" smtClean="0"/>
              <a:t>1959-1974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4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Julio 1974 : Juan Carlos </a:t>
            </a:r>
            <a:r>
              <a:rPr lang="es-ES" dirty="0"/>
              <a:t>será designado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20 </a:t>
            </a:r>
            <a:r>
              <a:rPr lang="fr-FR" dirty="0" err="1" smtClean="0"/>
              <a:t>noviembre</a:t>
            </a:r>
            <a:r>
              <a:rPr lang="fr-FR" dirty="0" smtClean="0"/>
              <a:t> 1975 : </a:t>
            </a:r>
            <a:r>
              <a:rPr lang="fr-FR" dirty="0" err="1" smtClean="0"/>
              <a:t>Muerte</a:t>
            </a:r>
            <a:r>
              <a:rPr lang="fr-FR" dirty="0" smtClean="0"/>
              <a:t> de Franco </a:t>
            </a:r>
            <a:endParaRPr lang="fr-FR" dirty="0" smtClean="0"/>
          </a:p>
          <a:p>
            <a:endParaRPr lang="fr-FR" dirty="0"/>
          </a:p>
          <a:p>
            <a:r>
              <a:rPr lang="es-ES" dirty="0" smtClean="0"/>
              <a:t>Anuncio de la </a:t>
            </a:r>
            <a:r>
              <a:rPr lang="es-ES" dirty="0" err="1" smtClean="0"/>
              <a:t>monarchia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Crisis del gobierno</a:t>
            </a:r>
            <a:br>
              <a:rPr lang="es-ES" dirty="0" smtClean="0"/>
            </a:br>
            <a:r>
              <a:rPr lang="fr-FR" dirty="0" smtClean="0"/>
              <a:t>1974-1976</a:t>
            </a:r>
            <a:endParaRPr lang="es-E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99" y="2780928"/>
            <a:ext cx="1473332" cy="22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Gobierno</a:t>
            </a:r>
            <a:r>
              <a:rPr lang="fr-FR" dirty="0" smtClean="0"/>
              <a:t> </a:t>
            </a:r>
            <a:r>
              <a:rPr lang="fr-FR" dirty="0" err="1" smtClean="0"/>
              <a:t>represivo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es-ES" dirty="0"/>
              <a:t>Liberalización de la </a:t>
            </a:r>
            <a:r>
              <a:rPr lang="es-ES" dirty="0" err="1"/>
              <a:t>economia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 smtClean="0"/>
              <a:t>Desarrollo</a:t>
            </a:r>
            <a:r>
              <a:rPr lang="fr-FR" dirty="0" smtClean="0"/>
              <a:t> </a:t>
            </a:r>
            <a:r>
              <a:rPr lang="fr-FR" dirty="0" err="1" smtClean="0"/>
              <a:t>economia</a:t>
            </a:r>
            <a:r>
              <a:rPr lang="fr-FR" dirty="0" smtClean="0"/>
              <a:t> </a:t>
            </a:r>
            <a:r>
              <a:rPr lang="fr-FR" dirty="0" err="1" smtClean="0"/>
              <a:t>desde</a:t>
            </a:r>
            <a:r>
              <a:rPr lang="fr-FR" dirty="0" smtClean="0"/>
              <a:t> de l’</a:t>
            </a:r>
            <a:r>
              <a:rPr lang="fr-FR" dirty="0" err="1" smtClean="0"/>
              <a:t>apertura</a:t>
            </a:r>
            <a:r>
              <a:rPr lang="fr-FR" dirty="0" smtClean="0"/>
              <a:t> </a:t>
            </a:r>
            <a:r>
              <a:rPr lang="fr-FR" dirty="0" err="1" smtClean="0"/>
              <a:t>diplomatica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Los </a:t>
            </a:r>
            <a:r>
              <a:rPr lang="fr-FR" dirty="0" err="1" smtClean="0"/>
              <a:t>partidarios</a:t>
            </a:r>
            <a:r>
              <a:rPr lang="fr-FR" dirty="0" smtClean="0"/>
              <a:t> de Franco no </a:t>
            </a:r>
            <a:r>
              <a:rPr lang="fr-FR" dirty="0" err="1" smtClean="0"/>
              <a:t>habian</a:t>
            </a:r>
            <a:r>
              <a:rPr lang="fr-FR" dirty="0" smtClean="0"/>
              <a:t> </a:t>
            </a:r>
            <a:r>
              <a:rPr lang="fr-FR" dirty="0" err="1" smtClean="0"/>
              <a:t>perseguido</a:t>
            </a:r>
            <a:r>
              <a:rPr lang="fr-FR" smtClean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36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306</TotalTime>
  <Words>148</Words>
  <Application>Microsoft Office PowerPoint</Application>
  <PresentationFormat>Affichage à l'écran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Vagues</vt:lpstr>
      <vt:lpstr>El franquismo</vt:lpstr>
      <vt:lpstr>Característica del franquismo</vt:lpstr>
      <vt:lpstr>Autarquía 1939-1949 </vt:lpstr>
      <vt:lpstr>Alianza con los Estados Unidos.  1950-1959 </vt:lpstr>
      <vt:lpstr>La “tecnocracia” y el “aperturismo”. 1959-1974</vt:lpstr>
      <vt:lpstr>Crisis del gobierno 1974-1976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franquismo</dc:title>
  <dc:creator>Maxime</dc:creator>
  <cp:lastModifiedBy>Maxime</cp:lastModifiedBy>
  <cp:revision>16</cp:revision>
  <dcterms:created xsi:type="dcterms:W3CDTF">2011-12-12T12:05:50Z</dcterms:created>
  <dcterms:modified xsi:type="dcterms:W3CDTF">2011-12-13T07:12:02Z</dcterms:modified>
</cp:coreProperties>
</file>