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grandir Bold" charset="1" panose="00000800000000000000"/>
      <p:regular r:id="rId14"/>
    </p:embeddedFont>
    <p:embeddedFont>
      <p:font typeface="Agrandir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gif" Type="http://schemas.openxmlformats.org/officeDocument/2006/relationships/image"/><Relationship Id="rId3" Target="../media/image5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6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gif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gif" Type="http://schemas.openxmlformats.org/officeDocument/2006/relationships/image"/><Relationship Id="rId3" Target="../media/image11.gif" Type="http://schemas.openxmlformats.org/officeDocument/2006/relationships/image"/><Relationship Id="rId4" Target="../media/image12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3.gif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0" y="4887222"/>
            <a:ext cx="18288000" cy="187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7"/>
              </a:lnSpc>
            </a:pPr>
            <a:r>
              <a:rPr lang="en-US" sz="10925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Node.js</a:t>
            </a:r>
            <a:r>
              <a:rPr lang="en-US" sz="10925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To-Do List Projesi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0965" y="255676"/>
            <a:ext cx="12708886" cy="9804488"/>
            <a:chOff x="0" y="0"/>
            <a:chExt cx="16945181" cy="1307265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6945181" cy="13072651"/>
              <a:chOff x="0" y="0"/>
              <a:chExt cx="3460767" cy="268060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60767" cy="2680602"/>
              </a:xfrm>
              <a:custGeom>
                <a:avLst/>
                <a:gdLst/>
                <a:ahLst/>
                <a:cxnLst/>
                <a:rect r="r" b="b" t="t" l="l"/>
                <a:pathLst>
                  <a:path h="2680602" w="3460767">
                    <a:moveTo>
                      <a:pt x="3336307" y="2680602"/>
                    </a:moveTo>
                    <a:lnTo>
                      <a:pt x="124460" y="2680602"/>
                    </a:lnTo>
                    <a:cubicBezTo>
                      <a:pt x="55880" y="2680602"/>
                      <a:pt x="0" y="2624722"/>
                      <a:pt x="0" y="255614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336307" y="0"/>
                    </a:lnTo>
                    <a:cubicBezTo>
                      <a:pt x="3404887" y="0"/>
                      <a:pt x="3460767" y="55880"/>
                      <a:pt x="3460767" y="124460"/>
                    </a:cubicBezTo>
                    <a:lnTo>
                      <a:pt x="3460767" y="2556142"/>
                    </a:lnTo>
                    <a:cubicBezTo>
                      <a:pt x="3460767" y="2624722"/>
                      <a:pt x="3404887" y="2680602"/>
                      <a:pt x="3336307" y="2680602"/>
                    </a:cubicBezTo>
                    <a:close/>
                  </a:path>
                </a:pathLst>
              </a:custGeom>
              <a:solidFill>
                <a:srgbClr val="FFFCF7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2491187" y="830230"/>
              <a:ext cx="13607361" cy="10301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4"/>
                </a:lnSpc>
              </a:pPr>
              <a:r>
                <a:rPr lang="en-US" sz="270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Merhaba, ben Nida Demir.  Matematik alanında lisans eğitimimi tamamladıktan sonra, yazılım geliştirme alanında kendimi geliştirmek istedim. Şu anda Bilgisayar Programcılığı üzerine eğitim alarak teknik becerilerimi geliştiriyorum. </a:t>
              </a:r>
            </a:p>
            <a:p>
              <a:pPr algn="l">
                <a:lnSpc>
                  <a:spcPts val="4064"/>
                </a:lnSpc>
              </a:pPr>
            </a:p>
            <a:p>
              <a:pPr algn="l">
                <a:lnSpc>
                  <a:spcPts val="4064"/>
                </a:lnSpc>
              </a:pPr>
              <a:r>
                <a:rPr lang="en-US" sz="270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Daha önce proje yönetimi ve yazılım destek alanlarında çeşitli görevlerde bulundum. Bu süreçte Python, SQL, R ve çeşitli veri bilimi araçları ile çalışarak teknik altyapımı güçlendirdim. Aynı zamanda yapay zeka, veri analizi ve back-end geliştirme konularında kendimi geliştirmek için çeşitli eğitimler aldım.</a:t>
              </a:r>
            </a:p>
            <a:p>
              <a:pPr algn="l">
                <a:lnSpc>
                  <a:spcPts val="4064"/>
                </a:lnSpc>
              </a:pPr>
            </a:p>
            <a:p>
              <a:pPr algn="l">
                <a:lnSpc>
                  <a:spcPts val="4064"/>
                </a:lnSpc>
              </a:pPr>
              <a:r>
                <a:rPr lang="en-US" sz="270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Bugün sizlere To-Do List Uygulaması üzerine yaptığım çalışmayı sunacağım. Bu projede JavaScript, Node.js, Express.js ve  EJS  gibi teknolojileri kullanarak bir görev yönetim sistemi oluşturdum.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804863"/>
            <a:ext cx="772986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Proje Özellikleri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331816"/>
            <a:ext cx="12414745" cy="797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</a:p>
          <a:p>
            <a:pPr algn="l" marL="798829" indent="-399415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Günlük görevlerin takip edilebileceği yapılacaklar listesi uygulaması geliştirdim.</a:t>
            </a:r>
          </a:p>
          <a:p>
            <a:pPr algn="l">
              <a:lnSpc>
                <a:spcPts val="4439"/>
              </a:lnSpc>
            </a:pPr>
          </a:p>
          <a:p>
            <a:pPr algn="l" marL="798829" indent="-399415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Yeni </a:t>
            </a:r>
            <a:r>
              <a:rPr lang="en-US" sz="36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Görev Ekleme </a:t>
            </a:r>
          </a:p>
          <a:p>
            <a:pPr algn="l">
              <a:lnSpc>
                <a:spcPts val="4439"/>
              </a:lnSpc>
            </a:pPr>
          </a:p>
          <a:p>
            <a:pPr algn="l" marL="798829" indent="-399415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Görev Tamamlama </a:t>
            </a:r>
          </a:p>
          <a:p>
            <a:pPr algn="l">
              <a:lnSpc>
                <a:spcPts val="4439"/>
              </a:lnSpc>
            </a:pPr>
          </a:p>
          <a:p>
            <a:pPr algn="l" marL="798829" indent="-399415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Görev Silme</a:t>
            </a:r>
          </a:p>
          <a:p>
            <a:pPr algn="l">
              <a:lnSpc>
                <a:spcPts val="4439"/>
              </a:lnSpc>
            </a:pPr>
          </a:p>
          <a:p>
            <a:pPr algn="l" marL="798829" indent="-399415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Filtreleme</a:t>
            </a:r>
          </a:p>
          <a:p>
            <a:pPr algn="l">
              <a:lnSpc>
                <a:spcPts val="4439"/>
              </a:lnSpc>
            </a:pPr>
          </a:p>
          <a:p>
            <a:pPr algn="l">
              <a:lnSpc>
                <a:spcPts val="4439"/>
              </a:lnSpc>
            </a:pPr>
            <a:r>
              <a:rPr lang="en-US" sz="36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gibi özelliklere sahip.</a:t>
            </a:r>
          </a:p>
          <a:p>
            <a:pPr algn="l" marL="0" indent="0" lvl="0">
              <a:lnSpc>
                <a:spcPts val="44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97939"/>
            <a:ext cx="10802870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Projede Kullandığım Teknolojiler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6019305" y="3653310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3809833"/>
            <a:ext cx="12414745" cy="291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✅ Frontend: HTML5, CSS3, JavaScript, jQuery</a:t>
            </a:r>
          </a:p>
          <a:p>
            <a:pPr algn="l">
              <a:lnSpc>
                <a:spcPts val="4440"/>
              </a:lnSpc>
            </a:p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✅ Backend: Node.js, Express.js</a:t>
            </a:r>
          </a:p>
          <a:p>
            <a:pPr algn="l">
              <a:lnSpc>
                <a:spcPts val="4440"/>
              </a:lnSpc>
            </a:pPr>
          </a:p>
          <a:p>
            <a:pPr algn="l">
              <a:lnSpc>
                <a:spcPts val="4440"/>
              </a:lnSpc>
              <a:spcBef>
                <a:spcPct val="0"/>
              </a:spcBef>
            </a:pPr>
            <a:r>
              <a:rPr lang="en-US" sz="3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✅ Veritabanı: JSON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425796">
            <a:off x="-4836105" y="-3855776"/>
            <a:ext cx="17005599" cy="18983681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028700" y="2931632"/>
            <a:ext cx="7296272" cy="6326668"/>
          </a:xfrm>
          <a:custGeom>
            <a:avLst/>
            <a:gdLst/>
            <a:ahLst/>
            <a:cxnLst/>
            <a:rect r="r" b="b" t="t" l="l"/>
            <a:pathLst>
              <a:path h="6326668" w="7296272">
                <a:moveTo>
                  <a:pt x="0" y="0"/>
                </a:moveTo>
                <a:lnTo>
                  <a:pt x="7296272" y="0"/>
                </a:lnTo>
                <a:lnTo>
                  <a:pt x="7296272" y="6326668"/>
                </a:lnTo>
                <a:lnTo>
                  <a:pt x="0" y="6326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70925" y="2964195"/>
            <a:ext cx="7388375" cy="6294105"/>
          </a:xfrm>
          <a:custGeom>
            <a:avLst/>
            <a:gdLst/>
            <a:ahLst/>
            <a:cxnLst/>
            <a:rect r="r" b="b" t="t" l="l"/>
            <a:pathLst>
              <a:path h="6294105" w="7388375">
                <a:moveTo>
                  <a:pt x="0" y="0"/>
                </a:moveTo>
                <a:lnTo>
                  <a:pt x="7388375" y="0"/>
                </a:lnTo>
                <a:lnTo>
                  <a:pt x="7388375" y="6294105"/>
                </a:lnTo>
                <a:lnTo>
                  <a:pt x="0" y="6294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54737"/>
            <a:ext cx="939819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Projeden Görseller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033463"/>
            <a:ext cx="12184569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Proje Çalışma Mantığı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66552" y="2352530"/>
            <a:ext cx="12414745" cy="628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Kod Akışı:</a:t>
            </a:r>
          </a:p>
          <a:p>
            <a:pPr algn="l">
              <a:lnSpc>
                <a:spcPts val="4440"/>
              </a:lnSpc>
            </a:pPr>
          </a:p>
          <a:p>
            <a:pPr algn="l" marL="798831" indent="-399416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Kullanıcı bir görev eklediğinde, jQuery ile AJAX isteği gönderilir.</a:t>
            </a:r>
          </a:p>
          <a:p>
            <a:pPr algn="l">
              <a:lnSpc>
                <a:spcPts val="4440"/>
              </a:lnSpc>
            </a:pPr>
          </a:p>
          <a:p>
            <a:pPr algn="l" marL="798831" indent="-399416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Backend'de Express.js API'si bu isteği işler.</a:t>
            </a:r>
          </a:p>
          <a:p>
            <a:pPr algn="l">
              <a:lnSpc>
                <a:spcPts val="4440"/>
              </a:lnSpc>
            </a:pPr>
          </a:p>
          <a:p>
            <a:pPr algn="l" marL="798831" indent="-399416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JSON verisi db.json içinde saklanır.</a:t>
            </a:r>
          </a:p>
          <a:p>
            <a:pPr algn="l">
              <a:lnSpc>
                <a:spcPts val="4440"/>
              </a:lnSpc>
            </a:pPr>
          </a:p>
          <a:p>
            <a:pPr algn="l" marL="798831" indent="-399416" lvl="1">
              <a:lnSpc>
                <a:spcPts val="4440"/>
              </a:lnSpc>
              <a:buFont typeface="Arial"/>
              <a:buChar char="•"/>
            </a:pPr>
            <a:r>
              <a:rPr lang="en-US" sz="37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Arayüz anlık olarak güncellenir.</a:t>
            </a:r>
          </a:p>
          <a:p>
            <a:pPr algn="l">
              <a:lnSpc>
                <a:spcPts val="44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868523" y="2438918"/>
            <a:ext cx="10541077" cy="105224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3463659" y="-599139"/>
            <a:ext cx="5865675" cy="5231058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614544" y="1537783"/>
            <a:ext cx="14467913" cy="6478946"/>
          </a:xfrm>
          <a:custGeom>
            <a:avLst/>
            <a:gdLst/>
            <a:ahLst/>
            <a:cxnLst/>
            <a:rect r="r" b="b" t="t" l="l"/>
            <a:pathLst>
              <a:path h="6478946" w="14467913">
                <a:moveTo>
                  <a:pt x="0" y="0"/>
                </a:moveTo>
                <a:lnTo>
                  <a:pt x="14467913" y="0"/>
                </a:lnTo>
                <a:lnTo>
                  <a:pt x="14467913" y="6478946"/>
                </a:lnTo>
                <a:lnTo>
                  <a:pt x="0" y="6478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83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4544" y="314325"/>
            <a:ext cx="1351148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Örnek Kod Anlatımı: Görev Güncelleme(todoTouter.js)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B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198394"/>
            <a:ext cx="18288000" cy="3575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921"/>
              </a:lnSpc>
              <a:spcBef>
                <a:spcPct val="0"/>
              </a:spcBef>
            </a:pPr>
            <a:r>
              <a:rPr lang="en-US" b="true" sz="10767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Dinlediğiniz İçin Teşekkür Ederim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DAGhstOTQTk</dc:identifier>
  <dcterms:modified xsi:type="dcterms:W3CDTF">2011-08-01T06:04:30Z</dcterms:modified>
  <cp:revision>1</cp:revision>
  <dc:title>Pastel Damlalar Temel Sade Sunum</dc:title>
</cp:coreProperties>
</file>