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A4A4-E5B9-4F3C-A062-F04DB650C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USA Car Accidents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D1E36-AAE1-48EE-9105-35544F0B1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Charlene Gray, Nida Hussain, Varun Athreya, Christine Mazur and Sathya </a:t>
            </a:r>
            <a:r>
              <a:rPr lang="en-US" dirty="0" err="1"/>
              <a:t>Ruchirantha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1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46A8-F453-4F3E-B3DA-EF3967AA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25A93-2783-4DB3-B1EB-1F9D0D9E0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team will present a website for users to drill down on a chosen geographic area and visualize car accident data along with weather conditions at the time of the ac</a:t>
            </a:r>
          </a:p>
          <a:p>
            <a:r>
              <a:rPr lang="en-US" dirty="0"/>
              <a:t>The user will choose a US state from a dropdown lists to narrow the location to be shown on a map. The map will detail that location’s car accidents</a:t>
            </a:r>
          </a:p>
        </p:txBody>
      </p:sp>
    </p:spTree>
    <p:extLst>
      <p:ext uri="{BB962C8B-B14F-4D97-AF65-F5344CB8AC3E}">
        <p14:creationId xmlns:p14="http://schemas.microsoft.com/office/powerpoint/2010/main" val="223807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A6D4-9CD4-4826-AA03-AE5ECDEC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4722-F908-4845-9CC6-51CE71A55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41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6</TotalTime>
  <Words>79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USA Car Accidents </vt:lpstr>
      <vt:lpstr>Goal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 Car Accidents </dc:title>
  <dc:creator>Nida Hussain</dc:creator>
  <cp:lastModifiedBy>Nida Hussain</cp:lastModifiedBy>
  <cp:revision>1</cp:revision>
  <dcterms:created xsi:type="dcterms:W3CDTF">2020-01-02T03:18:15Z</dcterms:created>
  <dcterms:modified xsi:type="dcterms:W3CDTF">2020-01-02T03:24:52Z</dcterms:modified>
</cp:coreProperties>
</file>