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72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544CB-E435-1A4C-A536-F4FBA49E4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9960D-5DD5-AB46-BF30-E2991FAEC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8D3640-AA64-B041-BC84-69039E85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87F-F21F-3C4E-9DFC-D8CD646196FF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1D41A8-0099-B54F-8A90-83619693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589C2A-A179-1142-B0F0-523095D9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749-5137-2449-ADED-B5F0E5F0D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88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FE5FD-5E8B-E648-82CE-123BCCC5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B18DCB-D71F-BC46-AB03-44C97B3ED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FF4AD4-1F33-B848-A16E-10672F73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87F-F21F-3C4E-9DFC-D8CD646196FF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944897-C229-EF49-8062-92514028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85B85B-27B1-9A40-A349-904997CC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749-5137-2449-ADED-B5F0E5F0D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65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43CAC8-6A39-7B4C-938B-3BFCDF60A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A6C5E0-0848-9142-8B5C-7894AB750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1DC58-8E7A-D74B-B8AC-92F15D97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87F-F21F-3C4E-9DFC-D8CD646196FF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E4BB82-81F9-5D43-8B44-965360B7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1CEF2F-E912-1248-AF51-1CB39D2A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749-5137-2449-ADED-B5F0E5F0D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03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9C655-09E9-7840-800A-DAB4361F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0679B6-80EC-0744-9FE8-87CF3931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AA04AF-E91F-7D41-8674-BBAB8A9C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87F-F21F-3C4E-9DFC-D8CD646196FF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30A4BD-BAAA-8740-A4C7-13E8D300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B75BC0-1A15-1143-9F90-0E4D92E9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749-5137-2449-ADED-B5F0E5F0D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52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38E56-844D-8340-84D8-04F21978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6FB9B0-0E49-A240-A4A9-25480D4BA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DBB1DB-F171-DA4A-9A5B-984952CA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87F-F21F-3C4E-9DFC-D8CD646196FF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99160D-14EF-9742-B83D-F29F4287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C08FA3-247A-0541-87CA-94C188B9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749-5137-2449-ADED-B5F0E5F0D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58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737EF-75EE-3C47-A414-D24AD806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FAFD42-9371-B141-B82A-5A5610E0E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29491B-C0BC-8042-8F42-8875A3A62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BAD5E8-669E-A14D-8C41-D18D1258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87F-F21F-3C4E-9DFC-D8CD646196FF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2F5A1E-EAB6-4B4E-A759-8EFAACD0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53E2A3-3B99-1244-8860-447339EF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749-5137-2449-ADED-B5F0E5F0D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66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10A22-3C14-784E-93EE-3D44A8D4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38637B-5DD1-AE4B-A60B-F4A0F6F18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8B95C0-40F1-E043-9BBA-F64787485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C846A4-F4DD-8543-9750-ACEE050A1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90A2F15-4972-4342-9E23-C50276E4D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0E38CF-84DF-7C4E-AB93-CEDD49EC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87F-F21F-3C4E-9DFC-D8CD646196FF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3B3A53-C275-2141-83C8-343E2C4E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5960C32-6F99-954C-9732-080B8121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749-5137-2449-ADED-B5F0E5F0D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74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0113DC-A638-0549-AB1D-5E20E87C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14A666-116F-714D-989A-17B6AA8C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87F-F21F-3C4E-9DFC-D8CD646196FF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3B8CE7-0946-EF4F-AED6-1D6B7E3A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8ADDEA-CC3F-7947-B06E-0CED03A6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749-5137-2449-ADED-B5F0E5F0D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95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6DAEE2-5C16-2345-877E-077F688BD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87F-F21F-3C4E-9DFC-D8CD646196FF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8E3E9A6-EFEF-1148-88F7-7F0ECB3E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2EEDC5-592F-7B4E-A380-3979FAD5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749-5137-2449-ADED-B5F0E5F0D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17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05308-D558-724C-A9B0-3B50AB3A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5DD602-CD9E-BF44-BB21-DCC77BD2A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BD9498-E476-2F4B-9278-03C2AB7A3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058CDD-A7D0-3643-A9D9-B14114A2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87F-F21F-3C4E-9DFC-D8CD646196FF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C7F512-C3F9-E147-93E7-5CB496F0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D23D7B-94E3-3C4E-8948-8AD9AFA4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749-5137-2449-ADED-B5F0E5F0D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6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42EAD-A8EB-4848-B439-D44A1958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500B4E-31C7-FF44-A66B-374BABB48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CD94B7-2E68-B747-9BCD-3866F35F7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6C3285-9C4F-CE40-96CB-2DA6B2E9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D87F-F21F-3C4E-9DFC-D8CD646196FF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793A03-DC4E-1247-92A5-4D255C70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3D9323-83BD-884E-B323-8D31BC91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7749-5137-2449-ADED-B5F0E5F0D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76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386B0E8-F691-4540-8B5D-F2640490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FFE9B6-F1A2-6F49-BDB7-3BC28C7B8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A80022-14C9-A441-97DB-2A6CA6052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7D87F-F21F-3C4E-9DFC-D8CD646196FF}" type="datetimeFigureOut">
              <a:rPr lang="fr-FR" smtClean="0"/>
              <a:t>15/01/2019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A138D2-AA89-934D-A005-CF8456AE5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5936D8-9E86-A24F-AC10-5BAD3E6E7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07749-5137-2449-ADED-B5F0E5F0D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39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310737F-A262-BE4E-87EF-F4567B8B2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1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2B027521-B12F-AE46-9714-DB545182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892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5D4E83F-9F31-DF43-A265-D9507E9A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4EC79A-A859-4D46-98F4-741E6B30E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6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2B027521-B12F-AE46-9714-DB545182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892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5D4E83F-9F31-DF43-A265-D9507E9A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4EC79A-A859-4D46-98F4-741E6B30E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94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2B027521-B12F-AE46-9714-DB545182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892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5D4E83F-9F31-DF43-A265-D9507E9A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4EC79A-A859-4D46-98F4-741E6B30E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8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2B027521-B12F-AE46-9714-DB545182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892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5D4E83F-9F31-DF43-A265-D9507E9A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4EC79A-A859-4D46-98F4-741E6B30E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3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2B027521-B12F-AE46-9714-DB545182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892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5D4E83F-9F31-DF43-A265-D9507E9A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4EC79A-A859-4D46-98F4-741E6B30E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345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Macintosh PowerPoint</Application>
  <PresentationFormat>Grand écran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 Votre Resultats</dc:title>
  <dc:creator>Microsoft Office User</dc:creator>
  <cp:lastModifiedBy>Microsoft Office User</cp:lastModifiedBy>
  <cp:revision>2</cp:revision>
  <dcterms:created xsi:type="dcterms:W3CDTF">2019-01-15T22:55:48Z</dcterms:created>
  <dcterms:modified xsi:type="dcterms:W3CDTF">2019-01-15T23:28:50Z</dcterms:modified>
</cp:coreProperties>
</file>