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c1c7f9c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c1c7f9c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c1c7f9c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c1c7f9c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ec1c7f9c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ec1c7f9c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ec1c7f9c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ec1c7f9c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Team </a:t>
            </a:r>
            <a:r>
              <a:rPr lang="fi"/>
              <a:t>Savox - Project status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1400"/>
              <a:t>Joel Salminen, Nidal Abu Raed, Teemu Hokkanen ja Ville Tele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Last week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Requirements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Prototype </a:t>
            </a:r>
            <a:r>
              <a:rPr lang="fi"/>
              <a:t>sketching</a:t>
            </a:r>
            <a:r>
              <a:rPr lang="fi"/>
              <a:t> → </a:t>
            </a:r>
            <a:r>
              <a:rPr lang="fi"/>
              <a:t>consensus</a:t>
            </a:r>
            <a:r>
              <a:rPr lang="fi"/>
              <a:t> on how the prototype should look like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Creation of personas (UX)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Current week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44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Implementation of clickable prototype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Meeting with customer to present proposed prototype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Creation of customer journey map (UX)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Documentation of requirements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Next week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Refinement</a:t>
            </a:r>
            <a:r>
              <a:rPr lang="fi"/>
              <a:t> of requirements and SRS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Mentoring sessions with Jayden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Brainstorming and affinity mapping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