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15D16C-C65D-4788-8677-E616576705A0}">
  <a:tblStyle styleId="{1D15D16C-C65D-4788-8677-E61657670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486960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486960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486960a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486960a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f5d7bcb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f5d7bcb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48696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48696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486960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486960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86960a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486960a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486960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486960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486960a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486960a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486960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486960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4b5d0b039807e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4b5d0b039807e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86960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486960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velapp.com/4e7a0dh/screen/536037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Savox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CEF-vision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6775" y="45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86775" y="116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Visibility of system status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Transitions are instant, so not needed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Real world experience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Keyboard is not the most intuitive way for configuring, but it is mandatory as no other devices are provided. Inputs can be named by location which helps.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User freedom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 can go to previous screen, but there is no “panic exit”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Consistency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Controls are consistent, and just a few exists to provide easy to learn experience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Errors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Not much room for error, as user doesnt input manually much information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Recognition vs. recall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 needed is on the screen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Flexibility and efficiency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Not much shortcuts in design. Maybe copying of presets?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Aesthetics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Barebones UI, no distractions. Primary wish clear, minimal and easy to use UI.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Recovering from errors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As said, not much errors to be made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Help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Self </a:t>
            </a:r>
            <a:r>
              <a:rPr lang="en" sz="1000"/>
              <a:t>explanatory</a:t>
            </a:r>
            <a:r>
              <a:rPr lang="en" sz="1000"/>
              <a:t> UI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walktrough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UI is designed so that the user doesnt have many possible ways to operate the device, so mistakes rarely happen. Everything is named clearly so interface is intuitive.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 on the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kind of 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Testing in car or sth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journey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of prototype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CEF Vision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rovides vision of the surroundings, cameras and monitors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soldiers when dismounting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issue!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customize to the monitor views?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Additional monitors, cameras, quad view… ?</a:t>
            </a:r>
            <a:endParaRPr sz="1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175" y="3043476"/>
            <a:ext cx="4233050" cy="1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25" y="445025"/>
            <a:ext cx="6386456" cy="44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825" y="445025"/>
            <a:ext cx="6381299" cy="44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75" y="311662"/>
            <a:ext cx="7173649" cy="45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Journey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15275" y="117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configuration for single view (soldier)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581425" y="181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{1D15D16C-C65D-4788-8677-E616576705A0}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Open Software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Navigate to create new configuration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Choose output (screen) to configure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Choose the outputs’s “view” (configuration) to modify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Choose input for selected view (single)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Actions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Find laptop, start software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From home screen, choose “create configuration” (F1)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Navigate to wanted output, select “add configurations” (F1)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Edit “view” with (F2)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Navigate to “edit input” (F1), select input (1-8) → save (F1)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Questions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How to use this?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Can I modify existing configuration?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How do I know which is my preferred screen? What is the current configuration of the screen?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Which inputs are configured to this “view”?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Happy moments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This seems easy and fast!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This is simple! Oh, here i can edit output name!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Oh, here I can choose type of the “view”! (single/multi)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Oh, here I can change input name!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Pain points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“There is not a lot of space”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All the outputs are named in a confusing manner!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Still cant figure out how the outputs are named!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Opportunities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Allow naming of outputs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Allow naming of outputs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Journey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15275" y="117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configuration for multi view (soldier)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581425" y="181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{1D15D16C-C65D-4788-8677-E616576705A0}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Open Software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Navigate to create new configuration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Choose output (screen) to configure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Choose the outputs’s “view” (configuration) to modify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Choose view type multiview and modify it 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Choose layout for the “view”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Map inputs to desired positions of the layout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Actions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Find laptop, start software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From home screen, choose “create configuration” (F1)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Navigate to wanted output, select “add configurations” (F1)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Edit “view” with (F2)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Navigate to “view type” (F1), select multiview, select “edit multiview”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Scroll between layout designs (F2,F3)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Select “edit layout” → “select input” → save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Questions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How to use this?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Can I modify existing configuration?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How do I know which is my preferred screen? What is the current configuration of the screen?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Which inputs are configured to this “view”?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What is suitable for me?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Happy moments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This seems easy and fast!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This is simple! Oh, here i can edit output name!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Oh, here I can choose type of the “view”! (single/multi)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Pain points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“There is not a lot of space”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All the outputs are named in a confusing manner!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Still cant figure out how the outputs are named!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I’m not sure which input is which camera, since they haven’t been named!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Opportunities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Allow naming of outputs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Allow naming of outputs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https://marvelapp.com/4e7a0dh/screen/53603764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