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4" r:id="rId1"/>
  </p:sldMasterIdLst>
  <p:notesMasterIdLst>
    <p:notesMasterId r:id="rId14"/>
  </p:notesMasterIdLst>
  <p:sldIdLst>
    <p:sldId id="256" r:id="rId2"/>
    <p:sldId id="308" r:id="rId3"/>
    <p:sldId id="310" r:id="rId4"/>
    <p:sldId id="311" r:id="rId5"/>
    <p:sldId id="312" r:id="rId6"/>
    <p:sldId id="313" r:id="rId7"/>
    <p:sldId id="314" r:id="rId8"/>
    <p:sldId id="317" r:id="rId9"/>
    <p:sldId id="315" r:id="rId10"/>
    <p:sldId id="316" r:id="rId11"/>
    <p:sldId id="318" r:id="rId12"/>
    <p:sldId id="302" r:id="rId1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Gill Sans MT"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Gill Sans MT"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Gill Sans MT"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Gill Sans MT"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kern="1200">
        <a:solidFill>
          <a:schemeClr val="tx1"/>
        </a:solidFill>
        <a:latin typeface="Gill Sans MT"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9FA3"/>
    <a:srgbClr val="4B4C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944" autoAdjust="0"/>
  </p:normalViewPr>
  <p:slideViewPr>
    <p:cSldViewPr snapToGrid="0" snapToObjects="1">
      <p:cViewPr>
        <p:scale>
          <a:sx n="103" d="100"/>
          <a:sy n="103" d="100"/>
        </p:scale>
        <p:origin x="-1616" y="-5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A599B-A0A0-034A-A282-C352B6115CD8}" type="datetimeFigureOut">
              <a:rPr lang="en-US" smtClean="0"/>
              <a:t>11/11/12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643199-F489-8440-8093-01BAE6DA1A18}" type="slidenum">
              <a:rPr lang="en-US" smtClean="0"/>
              <a:t>‹#›</a:t>
            </a:fld>
            <a:endParaRPr lang="en-US"/>
          </a:p>
        </p:txBody>
      </p:sp>
    </p:spTree>
    <p:extLst>
      <p:ext uri="{BB962C8B-B14F-4D97-AF65-F5344CB8AC3E}">
        <p14:creationId xmlns:p14="http://schemas.microsoft.com/office/powerpoint/2010/main" val="15084004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modern corporate structure on the left, and oDesk</a:t>
            </a:r>
            <a:r>
              <a:rPr lang="en-US" baseline="0" dirty="0" smtClean="0"/>
              <a:t> on the right</a:t>
            </a:r>
            <a:endParaRPr lang="en-US" dirty="0"/>
          </a:p>
        </p:txBody>
      </p:sp>
      <p:sp>
        <p:nvSpPr>
          <p:cNvPr id="4" name="Slide Number Placeholder 3"/>
          <p:cNvSpPr>
            <a:spLocks noGrp="1"/>
          </p:cNvSpPr>
          <p:nvPr>
            <p:ph type="sldNum" sz="quarter" idx="10"/>
          </p:nvPr>
        </p:nvSpPr>
        <p:spPr/>
        <p:txBody>
          <a:bodyPr/>
          <a:lstStyle/>
          <a:p>
            <a:fld id="{1C643199-F489-8440-8093-01BAE6DA1A18}" type="slidenum">
              <a:rPr lang="en-US" smtClean="0"/>
              <a:t>2</a:t>
            </a:fld>
            <a:endParaRPr lang="en-US"/>
          </a:p>
        </p:txBody>
      </p:sp>
    </p:spTree>
    <p:extLst>
      <p:ext uri="{BB962C8B-B14F-4D97-AF65-F5344CB8AC3E}">
        <p14:creationId xmlns:p14="http://schemas.microsoft.com/office/powerpoint/2010/main" val="1882454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every employee of practically every company is given a computer. They need a computer. An</a:t>
            </a:r>
            <a:r>
              <a:rPr lang="en-US" baseline="0" dirty="0" smtClean="0"/>
              <a:t> employee is practically worthless without a computer. Now every employee also needs a high-speed internet connection. They can’t get their work done without it. In the future, every employee will need access to on-demand expertise. They won’t be able to compete without it.</a:t>
            </a:r>
            <a:endParaRPr lang="en-US" dirty="0"/>
          </a:p>
        </p:txBody>
      </p:sp>
      <p:sp>
        <p:nvSpPr>
          <p:cNvPr id="4" name="Slide Number Placeholder 3"/>
          <p:cNvSpPr>
            <a:spLocks noGrp="1"/>
          </p:cNvSpPr>
          <p:nvPr>
            <p:ph type="sldNum" sz="quarter" idx="10"/>
          </p:nvPr>
        </p:nvSpPr>
        <p:spPr/>
        <p:txBody>
          <a:bodyPr/>
          <a:lstStyle/>
          <a:p>
            <a:fld id="{1C643199-F489-8440-8093-01BAE6DA1A18}" type="slidenum">
              <a:rPr lang="en-US" smtClean="0"/>
              <a:t>11</a:t>
            </a:fld>
            <a:endParaRPr lang="en-US"/>
          </a:p>
        </p:txBody>
      </p:sp>
    </p:spTree>
    <p:extLst>
      <p:ext uri="{BB962C8B-B14F-4D97-AF65-F5344CB8AC3E}">
        <p14:creationId xmlns:p14="http://schemas.microsoft.com/office/powerpoint/2010/main" val="1882454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conventional way to integrate with oDesk – grafting on an online team into the existing hierarchy </a:t>
            </a:r>
            <a:endParaRPr lang="en-US" dirty="0"/>
          </a:p>
        </p:txBody>
      </p:sp>
      <p:sp>
        <p:nvSpPr>
          <p:cNvPr id="4" name="Slide Number Placeholder 3"/>
          <p:cNvSpPr>
            <a:spLocks noGrp="1"/>
          </p:cNvSpPr>
          <p:nvPr>
            <p:ph type="sldNum" sz="quarter" idx="10"/>
          </p:nvPr>
        </p:nvSpPr>
        <p:spPr/>
        <p:txBody>
          <a:bodyPr/>
          <a:lstStyle/>
          <a:p>
            <a:fld id="{1C643199-F489-8440-8093-01BAE6DA1A18}" type="slidenum">
              <a:rPr lang="en-US" smtClean="0"/>
              <a:t>3</a:t>
            </a:fld>
            <a:endParaRPr lang="en-US"/>
          </a:p>
        </p:txBody>
      </p:sp>
    </p:spTree>
    <p:extLst>
      <p:ext uri="{BB962C8B-B14F-4D97-AF65-F5344CB8AC3E}">
        <p14:creationId xmlns:p14="http://schemas.microsoft.com/office/powerpoint/2010/main" val="1882454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Online teams are nice because they can be easily added…</a:t>
            </a:r>
            <a:endParaRPr lang="en-US" dirty="0"/>
          </a:p>
        </p:txBody>
      </p:sp>
      <p:sp>
        <p:nvSpPr>
          <p:cNvPr id="4" name="Slide Number Placeholder 3"/>
          <p:cNvSpPr>
            <a:spLocks noGrp="1"/>
          </p:cNvSpPr>
          <p:nvPr>
            <p:ph type="sldNum" sz="quarter" idx="10"/>
          </p:nvPr>
        </p:nvSpPr>
        <p:spPr/>
        <p:txBody>
          <a:bodyPr/>
          <a:lstStyle/>
          <a:p>
            <a:fld id="{1C643199-F489-8440-8093-01BAE6DA1A18}" type="slidenum">
              <a:rPr lang="en-US" smtClean="0"/>
              <a:t>4</a:t>
            </a:fld>
            <a:endParaRPr lang="en-US"/>
          </a:p>
        </p:txBody>
      </p:sp>
    </p:spTree>
    <p:extLst>
      <p:ext uri="{BB962C8B-B14F-4D97-AF65-F5344CB8AC3E}">
        <p14:creationId xmlns:p14="http://schemas.microsoft.com/office/powerpoint/2010/main" val="1882454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easily scaled.. Yesterday we had 6 people</a:t>
            </a:r>
            <a:r>
              <a:rPr lang="en-US" baseline="0" dirty="0" smtClean="0"/>
              <a:t> on this team, but today we have 12</a:t>
            </a:r>
            <a:endParaRPr lang="en-US" dirty="0"/>
          </a:p>
        </p:txBody>
      </p:sp>
      <p:sp>
        <p:nvSpPr>
          <p:cNvPr id="4" name="Slide Number Placeholder 3"/>
          <p:cNvSpPr>
            <a:spLocks noGrp="1"/>
          </p:cNvSpPr>
          <p:nvPr>
            <p:ph type="sldNum" sz="quarter" idx="10"/>
          </p:nvPr>
        </p:nvSpPr>
        <p:spPr/>
        <p:txBody>
          <a:bodyPr/>
          <a:lstStyle/>
          <a:p>
            <a:fld id="{1C643199-F489-8440-8093-01BAE6DA1A18}" type="slidenum">
              <a:rPr lang="en-US" smtClean="0"/>
              <a:t>5</a:t>
            </a:fld>
            <a:endParaRPr lang="en-US"/>
          </a:p>
        </p:txBody>
      </p:sp>
    </p:spTree>
    <p:extLst>
      <p:ext uri="{BB962C8B-B14F-4D97-AF65-F5344CB8AC3E}">
        <p14:creationId xmlns:p14="http://schemas.microsoft.com/office/powerpoint/2010/main" val="1882454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future we’re likely to see clever new efficient team organizations. This will happen because people can experiment and innovate more quickly with online teams, whereas full-time employees are expensive to acquire, and risky to experiment with, so innovation in corporate structure tends to be slow. Even though there is tremendous power here, and lots of room for innovation, this mind-set is a bit similar to early use of mainframe computers.</a:t>
            </a:r>
            <a:endParaRPr lang="en-US" dirty="0"/>
          </a:p>
        </p:txBody>
      </p:sp>
      <p:sp>
        <p:nvSpPr>
          <p:cNvPr id="4" name="Slide Number Placeholder 3"/>
          <p:cNvSpPr>
            <a:spLocks noGrp="1"/>
          </p:cNvSpPr>
          <p:nvPr>
            <p:ph type="sldNum" sz="quarter" idx="10"/>
          </p:nvPr>
        </p:nvSpPr>
        <p:spPr/>
        <p:txBody>
          <a:bodyPr/>
          <a:lstStyle/>
          <a:p>
            <a:fld id="{1C643199-F489-8440-8093-01BAE6DA1A18}" type="slidenum">
              <a:rPr lang="en-US" smtClean="0"/>
              <a:t>6</a:t>
            </a:fld>
            <a:endParaRPr lang="en-US"/>
          </a:p>
        </p:txBody>
      </p:sp>
    </p:spTree>
    <p:extLst>
      <p:ext uri="{BB962C8B-B14F-4D97-AF65-F5344CB8AC3E}">
        <p14:creationId xmlns:p14="http://schemas.microsoft.com/office/powerpoint/2010/main" val="1882454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oDesk</a:t>
            </a:r>
            <a:r>
              <a:rPr lang="en-US" baseline="0" dirty="0" smtClean="0"/>
              <a:t> research is also hard at work trying to realize a the next step in the evolution of online labor: real-time, on-demand, hyper-specialized expertise. This way, when Dilbert, who is a programmer, needs to create a PowerPoint presentation, he can hire an expert right away to help him out.</a:t>
            </a:r>
            <a:endParaRPr lang="en-US" dirty="0"/>
          </a:p>
        </p:txBody>
      </p:sp>
      <p:sp>
        <p:nvSpPr>
          <p:cNvPr id="4" name="Slide Number Placeholder 3"/>
          <p:cNvSpPr>
            <a:spLocks noGrp="1"/>
          </p:cNvSpPr>
          <p:nvPr>
            <p:ph type="sldNum" sz="quarter" idx="10"/>
          </p:nvPr>
        </p:nvSpPr>
        <p:spPr/>
        <p:txBody>
          <a:bodyPr/>
          <a:lstStyle/>
          <a:p>
            <a:fld id="{1C643199-F489-8440-8093-01BAE6DA1A18}" type="slidenum">
              <a:rPr lang="en-US" smtClean="0"/>
              <a:t>7</a:t>
            </a:fld>
            <a:endParaRPr lang="en-US"/>
          </a:p>
        </p:txBody>
      </p:sp>
    </p:spTree>
    <p:extLst>
      <p:ext uri="{BB962C8B-B14F-4D97-AF65-F5344CB8AC3E}">
        <p14:creationId xmlns:p14="http://schemas.microsoft.com/office/powerpoint/2010/main" val="1882454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every employee of practically every company is given a computer. They need a computer. An</a:t>
            </a:r>
            <a:r>
              <a:rPr lang="en-US" baseline="0" dirty="0" smtClean="0"/>
              <a:t> employee is practically worthless without a computer. Now every employee also needs a high-speed internet connection. They can’t get their work done without it. In the future, every employee will need access to on-demand expertise. They won’t be able to compete without it.</a:t>
            </a:r>
            <a:endParaRPr lang="en-US" dirty="0"/>
          </a:p>
        </p:txBody>
      </p:sp>
      <p:sp>
        <p:nvSpPr>
          <p:cNvPr id="4" name="Slide Number Placeholder 3"/>
          <p:cNvSpPr>
            <a:spLocks noGrp="1"/>
          </p:cNvSpPr>
          <p:nvPr>
            <p:ph type="sldNum" sz="quarter" idx="10"/>
          </p:nvPr>
        </p:nvSpPr>
        <p:spPr/>
        <p:txBody>
          <a:bodyPr/>
          <a:lstStyle/>
          <a:p>
            <a:fld id="{1C643199-F489-8440-8093-01BAE6DA1A18}" type="slidenum">
              <a:rPr lang="en-US" smtClean="0"/>
              <a:t>8</a:t>
            </a:fld>
            <a:endParaRPr lang="en-US"/>
          </a:p>
        </p:txBody>
      </p:sp>
    </p:spTree>
    <p:extLst>
      <p:ext uri="{BB962C8B-B14F-4D97-AF65-F5344CB8AC3E}">
        <p14:creationId xmlns:p14="http://schemas.microsoft.com/office/powerpoint/2010/main" val="1882454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every employee of practically every company is given a computer. They need a computer. An</a:t>
            </a:r>
            <a:r>
              <a:rPr lang="en-US" baseline="0" dirty="0" smtClean="0"/>
              <a:t> employee is practically worthless without a computer. Now every employee also needs a high-speed internet connection. They can’t get their work done without it. In the future, every employee will need access to on-demand expertise. They won’t be able to compete without it.</a:t>
            </a:r>
            <a:endParaRPr lang="en-US" dirty="0"/>
          </a:p>
        </p:txBody>
      </p:sp>
      <p:sp>
        <p:nvSpPr>
          <p:cNvPr id="4" name="Slide Number Placeholder 3"/>
          <p:cNvSpPr>
            <a:spLocks noGrp="1"/>
          </p:cNvSpPr>
          <p:nvPr>
            <p:ph type="sldNum" sz="quarter" idx="10"/>
          </p:nvPr>
        </p:nvSpPr>
        <p:spPr/>
        <p:txBody>
          <a:bodyPr/>
          <a:lstStyle/>
          <a:p>
            <a:fld id="{1C643199-F489-8440-8093-01BAE6DA1A18}" type="slidenum">
              <a:rPr lang="en-US" smtClean="0"/>
              <a:t>9</a:t>
            </a:fld>
            <a:endParaRPr lang="en-US"/>
          </a:p>
        </p:txBody>
      </p:sp>
    </p:spTree>
    <p:extLst>
      <p:ext uri="{BB962C8B-B14F-4D97-AF65-F5344CB8AC3E}">
        <p14:creationId xmlns:p14="http://schemas.microsoft.com/office/powerpoint/2010/main" val="1882454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every employee of practically every company is given a computer. They need a computer. An</a:t>
            </a:r>
            <a:r>
              <a:rPr lang="en-US" baseline="0" dirty="0" smtClean="0"/>
              <a:t> employee is practically worthless without a computer. Now every employee also needs a high-speed internet connection. They can’t get their work done without it. In the future, every employee will need access to on-demand expertise. They won’t be able to compete without it.</a:t>
            </a:r>
            <a:endParaRPr lang="en-US" dirty="0"/>
          </a:p>
        </p:txBody>
      </p:sp>
      <p:sp>
        <p:nvSpPr>
          <p:cNvPr id="4" name="Slide Number Placeholder 3"/>
          <p:cNvSpPr>
            <a:spLocks noGrp="1"/>
          </p:cNvSpPr>
          <p:nvPr>
            <p:ph type="sldNum" sz="quarter" idx="10"/>
          </p:nvPr>
        </p:nvSpPr>
        <p:spPr/>
        <p:txBody>
          <a:bodyPr/>
          <a:lstStyle/>
          <a:p>
            <a:fld id="{1C643199-F489-8440-8093-01BAE6DA1A18}" type="slidenum">
              <a:rPr lang="en-US" smtClean="0"/>
              <a:t>10</a:t>
            </a:fld>
            <a:endParaRPr lang="en-US"/>
          </a:p>
        </p:txBody>
      </p:sp>
    </p:spTree>
    <p:extLst>
      <p:ext uri="{BB962C8B-B14F-4D97-AF65-F5344CB8AC3E}">
        <p14:creationId xmlns:p14="http://schemas.microsoft.com/office/powerpoint/2010/main" val="1882454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e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e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e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e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e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i="0">
                <a:latin typeface="Adell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i="0">
                <a:latin typeface="Adell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0"/>
          </p:nvPr>
        </p:nvSpPr>
        <p:spPr/>
        <p:txBody>
          <a:bodyPr/>
          <a:lstStyle>
            <a:lvl1pPr>
              <a:defRPr/>
            </a:lvl1pPr>
          </a:lstStyle>
          <a:p>
            <a:pPr>
              <a:defRPr/>
            </a:pPr>
            <a:fld id="{C7AB962F-4B27-AC4C-AE9D-2671F462C2BA}" type="slidenum">
              <a:rPr lang="en-US"/>
              <a:pPr>
                <a:defRPr/>
              </a:pPr>
              <a:t>‹#›</a:t>
            </a:fld>
            <a:endParaRPr lang="en-US" dirty="0"/>
          </a:p>
        </p:txBody>
      </p:sp>
    </p:spTree>
    <p:extLst>
      <p:ext uri="{BB962C8B-B14F-4D97-AF65-F5344CB8AC3E}">
        <p14:creationId xmlns:p14="http://schemas.microsoft.com/office/powerpoint/2010/main" val="1456368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range Bottom Ba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5" descr="oD_logo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486525"/>
            <a:ext cx="10033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914401" y="686855"/>
            <a:ext cx="7315200" cy="457200"/>
          </a:xfrm>
        </p:spPr>
        <p:txBody>
          <a:bodyPr/>
          <a:lstStyle>
            <a:lvl1pPr>
              <a:defRPr baseline="0">
                <a:solidFill>
                  <a:srgbClr val="4B4C4E"/>
                </a:solidFill>
              </a:defRPr>
            </a:lvl1pPr>
          </a:lstStyle>
          <a:p>
            <a:r>
              <a:rPr lang="en-US" smtClean="0"/>
              <a:t>Click to edit Master title style</a:t>
            </a:r>
            <a:endParaRPr lang="en-US" dirty="0"/>
          </a:p>
        </p:txBody>
      </p:sp>
      <p:sp>
        <p:nvSpPr>
          <p:cNvPr id="13" name="Content Placeholder 2"/>
          <p:cNvSpPr>
            <a:spLocks noGrp="1"/>
          </p:cNvSpPr>
          <p:nvPr>
            <p:ph idx="1"/>
          </p:nvPr>
        </p:nvSpPr>
        <p:spPr>
          <a:xfrm>
            <a:off x="914400" y="1373606"/>
            <a:ext cx="7315199" cy="3544539"/>
          </a:xfrm>
        </p:spPr>
        <p:txBody>
          <a:bodyPr/>
          <a:lstStyle>
            <a:lvl1pPr>
              <a:buClr>
                <a:srgbClr val="9D9FA3"/>
              </a:buClr>
              <a:defRPr baseline="0">
                <a:solidFill>
                  <a:srgbClr val="4B4C4E"/>
                </a:solidFill>
              </a:defRPr>
            </a:lvl1pPr>
            <a:lvl2pPr>
              <a:buClr>
                <a:srgbClr val="9D9FA3"/>
              </a:buClr>
              <a:defRPr baseline="0">
                <a:solidFill>
                  <a:srgbClr val="4B4C4E"/>
                </a:solidFill>
              </a:defRPr>
            </a:lvl2pPr>
            <a:lvl3pPr>
              <a:buClr>
                <a:srgbClr val="9D9FA3"/>
              </a:buClr>
              <a:defRPr>
                <a:solidFill>
                  <a:srgbClr val="4B4C4E"/>
                </a:solidFill>
              </a:defRPr>
            </a:lvl3pPr>
            <a:lvl4pPr>
              <a:buClr>
                <a:srgbClr val="9D9FA3"/>
              </a:buClr>
              <a:defRPr baseline="0">
                <a:solidFill>
                  <a:srgbClr val="4B4C4E"/>
                </a:solidFill>
              </a:defRPr>
            </a:lvl4pPr>
            <a:lvl5pPr>
              <a:buClr>
                <a:srgbClr val="9D9FA3"/>
              </a:buClr>
              <a:defRPr>
                <a:solidFill>
                  <a:srgbClr val="4B4C4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smtClean="0">
                <a:solidFill>
                  <a:schemeClr val="bg1"/>
                </a:solidFill>
              </a:defRPr>
            </a:lvl1pPr>
          </a:lstStyle>
          <a:p>
            <a:pPr>
              <a:defRPr/>
            </a:pPr>
            <a:fld id="{155BB161-0353-3146-BE42-4005E7F75087}" type="slidenum">
              <a:rPr lang="en-US"/>
              <a:pPr>
                <a:defRPr/>
              </a:pPr>
              <a:t>‹#›</a:t>
            </a:fld>
            <a:endParaRPr lang="en-US" dirty="0"/>
          </a:p>
        </p:txBody>
      </p:sp>
    </p:spTree>
    <p:extLst>
      <p:ext uri="{BB962C8B-B14F-4D97-AF65-F5344CB8AC3E}">
        <p14:creationId xmlns:p14="http://schemas.microsoft.com/office/powerpoint/2010/main" val="216580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3_Comparison">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oD_logo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486525"/>
            <a:ext cx="10033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i="0">
                <a:latin typeface="Adelle Semi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i="0">
                <a:latin typeface="Adelle Semi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5"/>
          <p:cNvSpPr>
            <a:spLocks noGrp="1"/>
          </p:cNvSpPr>
          <p:nvPr>
            <p:ph type="sldNum" sz="quarter" idx="10"/>
          </p:nvPr>
        </p:nvSpPr>
        <p:spPr/>
        <p:txBody>
          <a:bodyPr/>
          <a:lstStyle>
            <a:lvl1pPr>
              <a:defRPr smtClean="0">
                <a:solidFill>
                  <a:schemeClr val="bg1"/>
                </a:solidFill>
              </a:defRPr>
            </a:lvl1pPr>
          </a:lstStyle>
          <a:p>
            <a:pPr>
              <a:defRPr/>
            </a:pPr>
            <a:fld id="{27C88E0B-94E1-764F-94FB-E7D3C0F43B3B}" type="slidenum">
              <a:rPr lang="en-US"/>
              <a:pPr>
                <a:defRPr/>
              </a:pPr>
              <a:t>‹#›</a:t>
            </a:fld>
            <a:endParaRPr lang="en-US" dirty="0"/>
          </a:p>
        </p:txBody>
      </p:sp>
    </p:spTree>
    <p:extLst>
      <p:ext uri="{BB962C8B-B14F-4D97-AF65-F5344CB8AC3E}">
        <p14:creationId xmlns:p14="http://schemas.microsoft.com/office/powerpoint/2010/main" val="1188965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uby 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5" descr="oD_logo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486525"/>
            <a:ext cx="10033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914399" y="2273300"/>
            <a:ext cx="7315201" cy="1362075"/>
          </a:xfrm>
        </p:spPr>
        <p:txBody>
          <a:bodyPr rtlCol="0">
            <a:noAutofit/>
          </a:bodyPr>
          <a:lstStyle>
            <a:lvl1pPr>
              <a:defRPr lang="en-US" sz="4400" baseline="0" dirty="0"/>
            </a:lvl1pPr>
          </a:lstStyle>
          <a:p>
            <a:pPr lvl="0"/>
            <a:r>
              <a:rPr lang="en-US" smtClean="0"/>
              <a:t>Click to edit Master title style</a:t>
            </a:r>
            <a:endParaRPr lang="en-US" dirty="0"/>
          </a:p>
        </p:txBody>
      </p:sp>
      <p:sp>
        <p:nvSpPr>
          <p:cNvPr id="4" name="Slide Number Placeholder 5"/>
          <p:cNvSpPr>
            <a:spLocks noGrp="1"/>
          </p:cNvSpPr>
          <p:nvPr>
            <p:ph type="sldNum" sz="quarter" idx="10"/>
          </p:nvPr>
        </p:nvSpPr>
        <p:spPr/>
        <p:txBody>
          <a:bodyPr/>
          <a:lstStyle>
            <a:lvl1pPr>
              <a:defRPr smtClean="0">
                <a:solidFill>
                  <a:schemeClr val="bg1"/>
                </a:solidFill>
              </a:defRPr>
            </a:lvl1pPr>
          </a:lstStyle>
          <a:p>
            <a:pPr>
              <a:defRPr/>
            </a:pPr>
            <a:fld id="{6CB575C0-2C38-9940-8BF6-83317EF5CDA1}" type="slidenum">
              <a:rPr lang="en-US"/>
              <a:pPr>
                <a:defRPr/>
              </a:pPr>
              <a:t>‹#›</a:t>
            </a:fld>
            <a:endParaRPr lang="en-US" dirty="0"/>
          </a:p>
        </p:txBody>
      </p:sp>
    </p:spTree>
    <p:extLst>
      <p:ext uri="{BB962C8B-B14F-4D97-AF65-F5344CB8AC3E}">
        <p14:creationId xmlns:p14="http://schemas.microsoft.com/office/powerpoint/2010/main" val="412228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uby Bottom Ba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5" descr="oD_logo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486525"/>
            <a:ext cx="10033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914401" y="686855"/>
            <a:ext cx="7315200" cy="457200"/>
          </a:xfrm>
        </p:spPr>
        <p:txBody>
          <a:bodyPr/>
          <a:lstStyle>
            <a:lvl1pPr>
              <a:defRPr baseline="0">
                <a:solidFill>
                  <a:srgbClr val="4B4C4E"/>
                </a:solidFill>
              </a:defRPr>
            </a:lvl1pPr>
          </a:lstStyle>
          <a:p>
            <a:r>
              <a:rPr lang="en-US" smtClean="0"/>
              <a:t>Click to edit Master title style</a:t>
            </a:r>
            <a:endParaRPr lang="en-US" dirty="0"/>
          </a:p>
        </p:txBody>
      </p:sp>
      <p:sp>
        <p:nvSpPr>
          <p:cNvPr id="13" name="Content Placeholder 2"/>
          <p:cNvSpPr>
            <a:spLocks noGrp="1"/>
          </p:cNvSpPr>
          <p:nvPr>
            <p:ph idx="1"/>
          </p:nvPr>
        </p:nvSpPr>
        <p:spPr>
          <a:xfrm>
            <a:off x="914400" y="1373606"/>
            <a:ext cx="7315199" cy="3544539"/>
          </a:xfrm>
        </p:spPr>
        <p:txBody>
          <a:bodyPr/>
          <a:lstStyle>
            <a:lvl1pPr>
              <a:buClr>
                <a:srgbClr val="9D9FA3"/>
              </a:buClr>
              <a:defRPr baseline="0">
                <a:solidFill>
                  <a:srgbClr val="4B4C4E"/>
                </a:solidFill>
              </a:defRPr>
            </a:lvl1pPr>
            <a:lvl2pPr>
              <a:buClr>
                <a:srgbClr val="9D9FA3"/>
              </a:buClr>
              <a:defRPr baseline="0">
                <a:solidFill>
                  <a:srgbClr val="4B4C4E"/>
                </a:solidFill>
              </a:defRPr>
            </a:lvl2pPr>
            <a:lvl3pPr>
              <a:buClr>
                <a:srgbClr val="9D9FA3"/>
              </a:buClr>
              <a:defRPr>
                <a:solidFill>
                  <a:srgbClr val="4B4C4E"/>
                </a:solidFill>
              </a:defRPr>
            </a:lvl3pPr>
            <a:lvl4pPr>
              <a:buClr>
                <a:srgbClr val="9D9FA3"/>
              </a:buClr>
              <a:defRPr baseline="0">
                <a:solidFill>
                  <a:srgbClr val="4B4C4E"/>
                </a:solidFill>
              </a:defRPr>
            </a:lvl4pPr>
            <a:lvl5pPr>
              <a:buClr>
                <a:srgbClr val="9D9FA3"/>
              </a:buClr>
              <a:defRPr>
                <a:solidFill>
                  <a:srgbClr val="4B4C4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smtClean="0">
                <a:solidFill>
                  <a:schemeClr val="bg1"/>
                </a:solidFill>
              </a:defRPr>
            </a:lvl1pPr>
          </a:lstStyle>
          <a:p>
            <a:pPr>
              <a:defRPr/>
            </a:pPr>
            <a:fld id="{3941CEE9-5145-ED45-9753-EE1A1F3B8475}" type="slidenum">
              <a:rPr lang="en-US"/>
              <a:pPr>
                <a:defRPr/>
              </a:pPr>
              <a:t>‹#›</a:t>
            </a:fld>
            <a:endParaRPr lang="en-US" dirty="0"/>
          </a:p>
        </p:txBody>
      </p:sp>
    </p:spTree>
    <p:extLst>
      <p:ext uri="{BB962C8B-B14F-4D97-AF65-F5344CB8AC3E}">
        <p14:creationId xmlns:p14="http://schemas.microsoft.com/office/powerpoint/2010/main" val="1619384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4_Comparison">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oD_logo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486525"/>
            <a:ext cx="10033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i="0">
                <a:latin typeface="Adelle Semi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i="0">
                <a:latin typeface="Adelle Semi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5"/>
          <p:cNvSpPr>
            <a:spLocks noGrp="1"/>
          </p:cNvSpPr>
          <p:nvPr>
            <p:ph type="sldNum" sz="quarter" idx="10"/>
          </p:nvPr>
        </p:nvSpPr>
        <p:spPr/>
        <p:txBody>
          <a:bodyPr/>
          <a:lstStyle>
            <a:lvl1pPr>
              <a:defRPr smtClean="0">
                <a:solidFill>
                  <a:schemeClr val="bg1"/>
                </a:solidFill>
              </a:defRPr>
            </a:lvl1pPr>
          </a:lstStyle>
          <a:p>
            <a:pPr>
              <a:defRPr/>
            </a:pPr>
            <a:fld id="{50B90F90-4820-2B49-8937-E0E064B6659A}" type="slidenum">
              <a:rPr lang="en-US"/>
              <a:pPr>
                <a:defRPr/>
              </a:pPr>
              <a:t>‹#›</a:t>
            </a:fld>
            <a:endParaRPr lang="en-US" dirty="0"/>
          </a:p>
        </p:txBody>
      </p:sp>
    </p:spTree>
    <p:extLst>
      <p:ext uri="{BB962C8B-B14F-4D97-AF65-F5344CB8AC3E}">
        <p14:creationId xmlns:p14="http://schemas.microsoft.com/office/powerpoint/2010/main" val="849221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eel Blue 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5" descr="oD_logo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486525"/>
            <a:ext cx="10033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914399" y="2273300"/>
            <a:ext cx="7315201" cy="1362075"/>
          </a:xfrm>
        </p:spPr>
        <p:txBody>
          <a:bodyPr rtlCol="0">
            <a:noAutofit/>
          </a:bodyPr>
          <a:lstStyle>
            <a:lvl1pPr>
              <a:defRPr lang="en-US" sz="4400" baseline="0" dirty="0"/>
            </a:lvl1pPr>
          </a:lstStyle>
          <a:p>
            <a:pPr lvl="0"/>
            <a:r>
              <a:rPr lang="en-US" smtClean="0"/>
              <a:t>Click to edit Master title style</a:t>
            </a:r>
            <a:endParaRPr lang="en-US" dirty="0"/>
          </a:p>
        </p:txBody>
      </p:sp>
      <p:sp>
        <p:nvSpPr>
          <p:cNvPr id="4" name="Slide Number Placeholder 5"/>
          <p:cNvSpPr>
            <a:spLocks noGrp="1"/>
          </p:cNvSpPr>
          <p:nvPr>
            <p:ph type="sldNum" sz="quarter" idx="10"/>
          </p:nvPr>
        </p:nvSpPr>
        <p:spPr/>
        <p:txBody>
          <a:bodyPr/>
          <a:lstStyle>
            <a:lvl1pPr>
              <a:defRPr smtClean="0">
                <a:solidFill>
                  <a:schemeClr val="bg1"/>
                </a:solidFill>
              </a:defRPr>
            </a:lvl1pPr>
          </a:lstStyle>
          <a:p>
            <a:pPr>
              <a:defRPr/>
            </a:pPr>
            <a:fld id="{A2E39857-8984-994E-BFCA-3A8E12C1E104}" type="slidenum">
              <a:rPr lang="en-US"/>
              <a:pPr>
                <a:defRPr/>
              </a:pPr>
              <a:t>‹#›</a:t>
            </a:fld>
            <a:endParaRPr lang="en-US" dirty="0"/>
          </a:p>
        </p:txBody>
      </p:sp>
    </p:spTree>
    <p:extLst>
      <p:ext uri="{BB962C8B-B14F-4D97-AF65-F5344CB8AC3E}">
        <p14:creationId xmlns:p14="http://schemas.microsoft.com/office/powerpoint/2010/main" val="2707827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eel Blue Bottom Ba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5" descr="oD_logo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486525"/>
            <a:ext cx="10033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914401" y="686855"/>
            <a:ext cx="7315200" cy="457200"/>
          </a:xfrm>
        </p:spPr>
        <p:txBody>
          <a:bodyPr/>
          <a:lstStyle>
            <a:lvl1pPr>
              <a:defRPr baseline="0">
                <a:solidFill>
                  <a:srgbClr val="4B4C4E"/>
                </a:solidFill>
              </a:defRPr>
            </a:lvl1pPr>
          </a:lstStyle>
          <a:p>
            <a:r>
              <a:rPr lang="en-US" smtClean="0"/>
              <a:t>Click to edit Master title style</a:t>
            </a:r>
            <a:endParaRPr lang="en-US" dirty="0"/>
          </a:p>
        </p:txBody>
      </p:sp>
      <p:sp>
        <p:nvSpPr>
          <p:cNvPr id="13" name="Content Placeholder 2"/>
          <p:cNvSpPr>
            <a:spLocks noGrp="1"/>
          </p:cNvSpPr>
          <p:nvPr>
            <p:ph idx="1"/>
          </p:nvPr>
        </p:nvSpPr>
        <p:spPr>
          <a:xfrm>
            <a:off x="914400" y="1373606"/>
            <a:ext cx="7315199" cy="3544539"/>
          </a:xfrm>
        </p:spPr>
        <p:txBody>
          <a:bodyPr/>
          <a:lstStyle>
            <a:lvl1pPr>
              <a:buClr>
                <a:srgbClr val="9D9FA3"/>
              </a:buClr>
              <a:defRPr baseline="0">
                <a:solidFill>
                  <a:srgbClr val="4B4C4E"/>
                </a:solidFill>
              </a:defRPr>
            </a:lvl1pPr>
            <a:lvl2pPr>
              <a:buClr>
                <a:srgbClr val="9D9FA3"/>
              </a:buClr>
              <a:defRPr baseline="0">
                <a:solidFill>
                  <a:srgbClr val="4B4C4E"/>
                </a:solidFill>
              </a:defRPr>
            </a:lvl2pPr>
            <a:lvl3pPr>
              <a:buClr>
                <a:srgbClr val="9D9FA3"/>
              </a:buClr>
              <a:defRPr>
                <a:solidFill>
                  <a:srgbClr val="4B4C4E"/>
                </a:solidFill>
              </a:defRPr>
            </a:lvl3pPr>
            <a:lvl4pPr>
              <a:buClr>
                <a:srgbClr val="9D9FA3"/>
              </a:buClr>
              <a:defRPr baseline="0">
                <a:solidFill>
                  <a:srgbClr val="4B4C4E"/>
                </a:solidFill>
              </a:defRPr>
            </a:lvl4pPr>
            <a:lvl5pPr>
              <a:buClr>
                <a:srgbClr val="9D9FA3"/>
              </a:buClr>
              <a:defRPr>
                <a:solidFill>
                  <a:srgbClr val="4B4C4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smtClean="0">
                <a:solidFill>
                  <a:schemeClr val="bg1"/>
                </a:solidFill>
              </a:defRPr>
            </a:lvl1pPr>
          </a:lstStyle>
          <a:p>
            <a:pPr>
              <a:defRPr/>
            </a:pPr>
            <a:fld id="{D81094EE-A859-1448-8844-70F366B163BD}" type="slidenum">
              <a:rPr lang="en-US"/>
              <a:pPr>
                <a:defRPr/>
              </a:pPr>
              <a:t>‹#›</a:t>
            </a:fld>
            <a:endParaRPr lang="en-US"/>
          </a:p>
        </p:txBody>
      </p:sp>
    </p:spTree>
    <p:extLst>
      <p:ext uri="{BB962C8B-B14F-4D97-AF65-F5344CB8AC3E}">
        <p14:creationId xmlns:p14="http://schemas.microsoft.com/office/powerpoint/2010/main" val="4215959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5_Comparison">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oD_logo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486525"/>
            <a:ext cx="10033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i="0">
                <a:latin typeface="Adelle Semi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i="0">
                <a:latin typeface="Adelle Semi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5"/>
          <p:cNvSpPr>
            <a:spLocks noGrp="1"/>
          </p:cNvSpPr>
          <p:nvPr>
            <p:ph type="sldNum" sz="quarter" idx="10"/>
          </p:nvPr>
        </p:nvSpPr>
        <p:spPr/>
        <p:txBody>
          <a:bodyPr/>
          <a:lstStyle>
            <a:lvl1pPr>
              <a:defRPr smtClean="0">
                <a:solidFill>
                  <a:schemeClr val="bg1"/>
                </a:solidFill>
              </a:defRPr>
            </a:lvl1pPr>
          </a:lstStyle>
          <a:p>
            <a:pPr>
              <a:defRPr/>
            </a:pPr>
            <a:fld id="{2B6912B8-758B-9A40-B2F0-BB140F0CA1B4}" type="slidenum">
              <a:rPr lang="en-US"/>
              <a:pPr>
                <a:defRPr/>
              </a:pPr>
              <a:t>‹#›</a:t>
            </a:fld>
            <a:endParaRPr lang="en-US"/>
          </a:p>
        </p:txBody>
      </p:sp>
    </p:spTree>
    <p:extLst>
      <p:ext uri="{BB962C8B-B14F-4D97-AF65-F5344CB8AC3E}">
        <p14:creationId xmlns:p14="http://schemas.microsoft.com/office/powerpoint/2010/main" val="1575689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Yellow 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5" descr="oD_logo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486525"/>
            <a:ext cx="10033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14399" y="2273300"/>
            <a:ext cx="7315201" cy="1362075"/>
          </a:xfrm>
        </p:spPr>
        <p:txBody>
          <a:bodyPr rtlCol="0">
            <a:noAutofit/>
          </a:bodyPr>
          <a:lstStyle>
            <a:lvl1pPr>
              <a:defRPr lang="en-US" sz="4400" baseline="0" dirty="0"/>
            </a:lvl1pPr>
          </a:lstStyle>
          <a:p>
            <a:pPr lvl="0"/>
            <a:r>
              <a:rPr lang="en-US" smtClean="0"/>
              <a:t>Click to edit Master title style</a:t>
            </a:r>
            <a:endParaRPr lang="en-US" dirty="0"/>
          </a:p>
        </p:txBody>
      </p:sp>
      <p:sp>
        <p:nvSpPr>
          <p:cNvPr id="4" name="Slide Number Placeholder 5"/>
          <p:cNvSpPr>
            <a:spLocks noGrp="1"/>
          </p:cNvSpPr>
          <p:nvPr>
            <p:ph type="sldNum" sz="quarter" idx="10"/>
          </p:nvPr>
        </p:nvSpPr>
        <p:spPr/>
        <p:txBody>
          <a:bodyPr/>
          <a:lstStyle>
            <a:lvl1pPr>
              <a:defRPr smtClean="0">
                <a:solidFill>
                  <a:schemeClr val="bg1"/>
                </a:solidFill>
              </a:defRPr>
            </a:lvl1pPr>
          </a:lstStyle>
          <a:p>
            <a:pPr>
              <a:defRPr/>
            </a:pPr>
            <a:fld id="{464D6139-6240-A340-B02F-964C7AE147AA}" type="slidenum">
              <a:rPr lang="en-US"/>
              <a:pPr>
                <a:defRPr/>
              </a:pPr>
              <a:t>‹#›</a:t>
            </a:fld>
            <a:endParaRPr lang="en-US" dirty="0"/>
          </a:p>
        </p:txBody>
      </p:sp>
    </p:spTree>
    <p:extLst>
      <p:ext uri="{BB962C8B-B14F-4D97-AF65-F5344CB8AC3E}">
        <p14:creationId xmlns:p14="http://schemas.microsoft.com/office/powerpoint/2010/main" val="9315100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Bottom Ba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5" descr="oD_logo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486525"/>
            <a:ext cx="10033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914401" y="686855"/>
            <a:ext cx="7315200" cy="457200"/>
          </a:xfrm>
        </p:spPr>
        <p:txBody>
          <a:bodyPr/>
          <a:lstStyle>
            <a:lvl1pPr>
              <a:defRPr baseline="0">
                <a:solidFill>
                  <a:srgbClr val="4B4C4E"/>
                </a:solidFill>
              </a:defRPr>
            </a:lvl1pPr>
          </a:lstStyle>
          <a:p>
            <a:r>
              <a:rPr lang="en-US" smtClean="0"/>
              <a:t>Click to edit Master title style</a:t>
            </a:r>
            <a:endParaRPr lang="en-US" dirty="0"/>
          </a:p>
        </p:txBody>
      </p:sp>
      <p:sp>
        <p:nvSpPr>
          <p:cNvPr id="13" name="Content Placeholder 2"/>
          <p:cNvSpPr>
            <a:spLocks noGrp="1"/>
          </p:cNvSpPr>
          <p:nvPr>
            <p:ph idx="1"/>
          </p:nvPr>
        </p:nvSpPr>
        <p:spPr>
          <a:xfrm>
            <a:off x="914400" y="1373606"/>
            <a:ext cx="7315199" cy="3544539"/>
          </a:xfrm>
        </p:spPr>
        <p:txBody>
          <a:bodyPr/>
          <a:lstStyle>
            <a:lvl1pPr>
              <a:buClr>
                <a:srgbClr val="9D9FA3"/>
              </a:buClr>
              <a:defRPr baseline="0">
                <a:solidFill>
                  <a:srgbClr val="4B4C4E"/>
                </a:solidFill>
              </a:defRPr>
            </a:lvl1pPr>
            <a:lvl2pPr>
              <a:buClr>
                <a:srgbClr val="9D9FA3"/>
              </a:buClr>
              <a:defRPr baseline="0">
                <a:solidFill>
                  <a:srgbClr val="4B4C4E"/>
                </a:solidFill>
              </a:defRPr>
            </a:lvl2pPr>
            <a:lvl3pPr>
              <a:buClr>
                <a:srgbClr val="9D9FA3"/>
              </a:buClr>
              <a:defRPr>
                <a:solidFill>
                  <a:srgbClr val="4B4C4E"/>
                </a:solidFill>
              </a:defRPr>
            </a:lvl3pPr>
            <a:lvl4pPr>
              <a:buClr>
                <a:srgbClr val="9D9FA3"/>
              </a:buClr>
              <a:defRPr baseline="0">
                <a:solidFill>
                  <a:srgbClr val="4B4C4E"/>
                </a:solidFill>
              </a:defRPr>
            </a:lvl4pPr>
            <a:lvl5pPr>
              <a:buClr>
                <a:srgbClr val="9D9FA3"/>
              </a:buClr>
              <a:defRPr>
                <a:solidFill>
                  <a:srgbClr val="4B4C4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smtClean="0">
                <a:solidFill>
                  <a:schemeClr val="bg1"/>
                </a:solidFill>
              </a:defRPr>
            </a:lvl1pPr>
          </a:lstStyle>
          <a:p>
            <a:pPr>
              <a:defRPr/>
            </a:pPr>
            <a:fld id="{C102D491-FD49-0342-9142-D08BD09CE442}" type="slidenum">
              <a:rPr lang="en-US"/>
              <a:pPr>
                <a:defRPr/>
              </a:pPr>
              <a:t>‹#›</a:t>
            </a:fld>
            <a:endParaRPr lang="en-US" dirty="0"/>
          </a:p>
        </p:txBody>
      </p:sp>
    </p:spTree>
    <p:extLst>
      <p:ext uri="{BB962C8B-B14F-4D97-AF65-F5344CB8AC3E}">
        <p14:creationId xmlns:p14="http://schemas.microsoft.com/office/powerpoint/2010/main" val="267446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5" descr="oD_logo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302125"/>
            <a:ext cx="2882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1871215"/>
            <a:ext cx="7315200" cy="1526639"/>
          </a:xfrm>
        </p:spPr>
        <p:txBody>
          <a:bodyPr>
            <a:noAutofit/>
          </a:bodyPr>
          <a:lstStyle>
            <a:lvl1pPr algn="ctr">
              <a:defRPr sz="4800" b="0" i="0" baseline="0">
                <a:solidFill>
                  <a:schemeClr val="bg1"/>
                </a:solidFill>
                <a:latin typeface="Adelle SemiBold"/>
                <a:cs typeface="Adelle SemiBold"/>
              </a:defRPr>
            </a:lvl1pPr>
          </a:lstStyle>
          <a:p>
            <a:r>
              <a:rPr lang="en-US" smtClean="0"/>
              <a:t>Click to edit Master title style</a:t>
            </a:r>
            <a:endParaRPr lang="en-US" dirty="0"/>
          </a:p>
        </p:txBody>
      </p:sp>
    </p:spTree>
    <p:extLst>
      <p:ext uri="{BB962C8B-B14F-4D97-AF65-F5344CB8AC3E}">
        <p14:creationId xmlns:p14="http://schemas.microsoft.com/office/powerpoint/2010/main" val="2594027660"/>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6_Comparison">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oD_logo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486525"/>
            <a:ext cx="10033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i="0">
                <a:latin typeface="Adelle Semi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i="0">
                <a:latin typeface="Adelle Semi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5"/>
          <p:cNvSpPr>
            <a:spLocks noGrp="1"/>
          </p:cNvSpPr>
          <p:nvPr>
            <p:ph type="sldNum" sz="quarter" idx="10"/>
          </p:nvPr>
        </p:nvSpPr>
        <p:spPr/>
        <p:txBody>
          <a:bodyPr/>
          <a:lstStyle>
            <a:lvl1pPr>
              <a:defRPr smtClean="0">
                <a:solidFill>
                  <a:schemeClr val="bg1"/>
                </a:solidFill>
              </a:defRPr>
            </a:lvl1pPr>
          </a:lstStyle>
          <a:p>
            <a:pPr>
              <a:defRPr/>
            </a:pPr>
            <a:fld id="{C5AD9217-9985-EB4C-A990-F76849BB6F70}" type="slidenum">
              <a:rPr lang="en-US"/>
              <a:pPr>
                <a:defRPr/>
              </a:pPr>
              <a:t>‹#›</a:t>
            </a:fld>
            <a:endParaRPr lang="en-US" dirty="0"/>
          </a:p>
        </p:txBody>
      </p:sp>
    </p:spTree>
    <p:extLst>
      <p:ext uri="{BB962C8B-B14F-4D97-AF65-F5344CB8AC3E}">
        <p14:creationId xmlns:p14="http://schemas.microsoft.com/office/powerpoint/2010/main" val="24947781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Yellow P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8157723" y="6486444"/>
            <a:ext cx="408823" cy="235031"/>
          </a:xfrm>
        </p:spPr>
        <p:txBody>
          <a:bodyPr/>
          <a:lstStyle/>
          <a:p>
            <a:fld id="{9D6475FE-6F5C-2B41-BA92-69DA759E3F86}" type="slidenum">
              <a:rPr lang="en-US" smtClean="0"/>
              <a:t>‹#›</a:t>
            </a:fld>
            <a:endParaRPr lang="en-US"/>
          </a:p>
        </p:txBody>
      </p:sp>
      <p:sp>
        <p:nvSpPr>
          <p:cNvPr id="12" name="Title 1"/>
          <p:cNvSpPr>
            <a:spLocks noGrp="1"/>
          </p:cNvSpPr>
          <p:nvPr>
            <p:ph type="title"/>
          </p:nvPr>
        </p:nvSpPr>
        <p:spPr>
          <a:xfrm>
            <a:off x="914401" y="686855"/>
            <a:ext cx="7315200" cy="457200"/>
          </a:xfrm>
        </p:spPr>
        <p:txBody>
          <a:bodyPr/>
          <a:lstStyle>
            <a:lvl1pPr>
              <a:defRPr baseline="0">
                <a:solidFill>
                  <a:srgbClr val="4B4C4E"/>
                </a:solidFill>
              </a:defRPr>
            </a:lvl1pPr>
          </a:lstStyle>
          <a:p>
            <a:r>
              <a:rPr lang="en-US" smtClean="0"/>
              <a:t>Click to edit Master title style</a:t>
            </a:r>
            <a:endParaRPr lang="en-US" dirty="0"/>
          </a:p>
        </p:txBody>
      </p:sp>
      <p:sp>
        <p:nvSpPr>
          <p:cNvPr id="13" name="Content Placeholder 2"/>
          <p:cNvSpPr>
            <a:spLocks noGrp="1"/>
          </p:cNvSpPr>
          <p:nvPr>
            <p:ph idx="1"/>
          </p:nvPr>
        </p:nvSpPr>
        <p:spPr>
          <a:xfrm>
            <a:off x="914400" y="1373606"/>
            <a:ext cx="7315199" cy="3544539"/>
          </a:xfrm>
        </p:spPr>
        <p:txBody>
          <a:bodyPr/>
          <a:lstStyle>
            <a:lvl1pPr>
              <a:buClr>
                <a:srgbClr val="9D9FA3"/>
              </a:buClr>
              <a:defRPr baseline="0">
                <a:solidFill>
                  <a:srgbClr val="4B4C4E"/>
                </a:solidFill>
              </a:defRPr>
            </a:lvl1pPr>
            <a:lvl2pPr>
              <a:buClr>
                <a:srgbClr val="9D9FA3"/>
              </a:buClr>
              <a:defRPr baseline="0">
                <a:solidFill>
                  <a:srgbClr val="4B4C4E"/>
                </a:solidFill>
              </a:defRPr>
            </a:lvl2pPr>
            <a:lvl3pPr>
              <a:buClr>
                <a:srgbClr val="9D9FA3"/>
              </a:buClr>
              <a:defRPr>
                <a:solidFill>
                  <a:srgbClr val="4B4C4E"/>
                </a:solidFill>
              </a:defRPr>
            </a:lvl3pPr>
            <a:lvl4pPr>
              <a:buClr>
                <a:srgbClr val="9D9FA3"/>
              </a:buClr>
              <a:defRPr baseline="0">
                <a:solidFill>
                  <a:srgbClr val="4B4C4E"/>
                </a:solidFill>
              </a:defRPr>
            </a:lvl4pPr>
            <a:lvl5pPr>
              <a:buClr>
                <a:srgbClr val="9D9FA3"/>
              </a:buClr>
              <a:defRPr>
                <a:solidFill>
                  <a:srgbClr val="4B4C4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8795917"/>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een 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5" descr="oD_logo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486525"/>
            <a:ext cx="10033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914399" y="2273300"/>
            <a:ext cx="7315201" cy="1362075"/>
          </a:xfrm>
        </p:spPr>
        <p:txBody>
          <a:bodyPr/>
          <a:lstStyle>
            <a:lvl1pPr algn="ctr">
              <a:defRPr lang="en-US" sz="4400" b="0" i="0" kern="1200" baseline="0" dirty="0" smtClean="0">
                <a:solidFill>
                  <a:srgbClr val="4B4C4E"/>
                </a:solidFill>
                <a:latin typeface="Adelle SemiBold"/>
                <a:ea typeface="+mj-ea"/>
                <a:cs typeface="Adelle SemiBold"/>
              </a:defRPr>
            </a:lvl1pPr>
          </a:lstStyle>
          <a:p>
            <a:r>
              <a:rPr lang="en-US" smtClean="0"/>
              <a:t>Click to edit Master title style</a:t>
            </a:r>
            <a:endParaRPr lang="en-US" dirty="0"/>
          </a:p>
        </p:txBody>
      </p:sp>
      <p:sp>
        <p:nvSpPr>
          <p:cNvPr id="4" name="Slide Number Placeholder 5"/>
          <p:cNvSpPr>
            <a:spLocks noGrp="1"/>
          </p:cNvSpPr>
          <p:nvPr>
            <p:ph type="sldNum" sz="quarter" idx="10"/>
          </p:nvPr>
        </p:nvSpPr>
        <p:spPr/>
        <p:txBody>
          <a:bodyPr/>
          <a:lstStyle>
            <a:lvl1pPr>
              <a:defRPr smtClean="0">
                <a:solidFill>
                  <a:schemeClr val="bg1"/>
                </a:solidFill>
              </a:defRPr>
            </a:lvl1pPr>
          </a:lstStyle>
          <a:p>
            <a:pPr>
              <a:defRPr/>
            </a:pPr>
            <a:fld id="{B900B6A2-1A65-6649-A325-64033DA37B97}" type="slidenum">
              <a:rPr lang="en-US"/>
              <a:pPr>
                <a:defRPr/>
              </a:pPr>
              <a:t>‹#›</a:t>
            </a:fld>
            <a:endParaRPr lang="en-US" dirty="0"/>
          </a:p>
        </p:txBody>
      </p:sp>
    </p:spTree>
    <p:extLst>
      <p:ext uri="{BB962C8B-B14F-4D97-AF65-F5344CB8AC3E}">
        <p14:creationId xmlns:p14="http://schemas.microsoft.com/office/powerpoint/2010/main" val="1251584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een Bottom Ba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5" descr="oD_logo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486525"/>
            <a:ext cx="10033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914401" y="686855"/>
            <a:ext cx="7315200" cy="457200"/>
          </a:xfrm>
        </p:spPr>
        <p:txBody>
          <a:bodyPr/>
          <a:lstStyle>
            <a:lvl1pPr>
              <a:defRPr baseline="0">
                <a:solidFill>
                  <a:srgbClr val="4B4C4E"/>
                </a:solidFill>
              </a:defRPr>
            </a:lvl1pPr>
          </a:lstStyle>
          <a:p>
            <a:r>
              <a:rPr lang="en-US" smtClean="0"/>
              <a:t>Click to edit Master title style</a:t>
            </a:r>
            <a:endParaRPr lang="en-US" dirty="0"/>
          </a:p>
        </p:txBody>
      </p:sp>
      <p:sp>
        <p:nvSpPr>
          <p:cNvPr id="11" name="Content Placeholder 2"/>
          <p:cNvSpPr>
            <a:spLocks noGrp="1"/>
          </p:cNvSpPr>
          <p:nvPr>
            <p:ph idx="1"/>
          </p:nvPr>
        </p:nvSpPr>
        <p:spPr>
          <a:xfrm>
            <a:off x="914400" y="1373606"/>
            <a:ext cx="7315199" cy="3544539"/>
          </a:xfrm>
        </p:spPr>
        <p:txBody>
          <a:bodyPr/>
          <a:lstStyle>
            <a:lvl1pPr>
              <a:buClr>
                <a:srgbClr val="9D9FA3"/>
              </a:buClr>
              <a:defRPr baseline="0">
                <a:solidFill>
                  <a:srgbClr val="4B4C4E"/>
                </a:solidFill>
              </a:defRPr>
            </a:lvl1pPr>
            <a:lvl2pPr>
              <a:buClr>
                <a:srgbClr val="9D9FA3"/>
              </a:buClr>
              <a:defRPr baseline="0">
                <a:solidFill>
                  <a:srgbClr val="4B4C4E"/>
                </a:solidFill>
              </a:defRPr>
            </a:lvl2pPr>
            <a:lvl3pPr>
              <a:buClr>
                <a:srgbClr val="9D9FA3"/>
              </a:buClr>
              <a:defRPr>
                <a:solidFill>
                  <a:srgbClr val="4B4C4E"/>
                </a:solidFill>
              </a:defRPr>
            </a:lvl3pPr>
            <a:lvl4pPr>
              <a:buClr>
                <a:srgbClr val="9D9FA3"/>
              </a:buClr>
              <a:defRPr baseline="0">
                <a:solidFill>
                  <a:srgbClr val="4B4C4E"/>
                </a:solidFill>
              </a:defRPr>
            </a:lvl4pPr>
            <a:lvl5pPr>
              <a:buClr>
                <a:srgbClr val="9D9FA3"/>
              </a:buClr>
              <a:defRPr>
                <a:solidFill>
                  <a:srgbClr val="4B4C4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smtClean="0">
                <a:solidFill>
                  <a:schemeClr val="bg1"/>
                </a:solidFill>
              </a:defRPr>
            </a:lvl1pPr>
          </a:lstStyle>
          <a:p>
            <a:pPr>
              <a:defRPr/>
            </a:pPr>
            <a:fld id="{D3663249-5296-ED41-AE26-33D5512E61B3}" type="slidenum">
              <a:rPr lang="en-US"/>
              <a:pPr>
                <a:defRPr/>
              </a:pPr>
              <a:t>‹#›</a:t>
            </a:fld>
            <a:endParaRPr lang="en-US" dirty="0"/>
          </a:p>
        </p:txBody>
      </p:sp>
    </p:spTree>
    <p:extLst>
      <p:ext uri="{BB962C8B-B14F-4D97-AF65-F5344CB8AC3E}">
        <p14:creationId xmlns:p14="http://schemas.microsoft.com/office/powerpoint/2010/main" val="2668192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5" descr="oD_logo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486525"/>
            <a:ext cx="10033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i="0">
                <a:latin typeface="Adelle Semi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i="0">
                <a:latin typeface="Adelle Semi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10"/>
          </p:nvPr>
        </p:nvSpPr>
        <p:spPr/>
        <p:txBody>
          <a:bodyPr/>
          <a:lstStyle>
            <a:lvl1pPr>
              <a:defRPr smtClean="0">
                <a:solidFill>
                  <a:schemeClr val="bg1"/>
                </a:solidFill>
              </a:defRPr>
            </a:lvl1pPr>
          </a:lstStyle>
          <a:p>
            <a:pPr>
              <a:defRPr/>
            </a:pPr>
            <a:fld id="{077B4031-75D7-1F42-85F2-D32B2C41D15E}" type="slidenum">
              <a:rPr lang="en-US"/>
              <a:pPr>
                <a:defRPr/>
              </a:pPr>
              <a:t>‹#›</a:t>
            </a:fld>
            <a:endParaRPr lang="en-US" dirty="0"/>
          </a:p>
        </p:txBody>
      </p:sp>
    </p:spTree>
    <p:extLst>
      <p:ext uri="{BB962C8B-B14F-4D97-AF65-F5344CB8AC3E}">
        <p14:creationId xmlns:p14="http://schemas.microsoft.com/office/powerpoint/2010/main" val="61437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5" descr="oD_logo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486525"/>
            <a:ext cx="10033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914399" y="2273300"/>
            <a:ext cx="7315201" cy="1362075"/>
          </a:xfrm>
        </p:spPr>
        <p:txBody>
          <a:bodyPr rtlCol="0">
            <a:noAutofit/>
          </a:bodyPr>
          <a:lstStyle>
            <a:lvl1pPr>
              <a:defRPr lang="en-US" sz="4400" baseline="0" dirty="0"/>
            </a:lvl1pPr>
          </a:lstStyle>
          <a:p>
            <a:pPr lvl="0"/>
            <a:r>
              <a:rPr lang="en-US" smtClean="0"/>
              <a:t>Click to edit Master title style</a:t>
            </a:r>
            <a:endParaRPr lang="en-US" dirty="0"/>
          </a:p>
        </p:txBody>
      </p:sp>
      <p:sp>
        <p:nvSpPr>
          <p:cNvPr id="4" name="Slide Number Placeholder 5"/>
          <p:cNvSpPr>
            <a:spLocks noGrp="1"/>
          </p:cNvSpPr>
          <p:nvPr>
            <p:ph type="sldNum" sz="quarter" idx="10"/>
          </p:nvPr>
        </p:nvSpPr>
        <p:spPr/>
        <p:txBody>
          <a:bodyPr/>
          <a:lstStyle>
            <a:lvl1pPr>
              <a:defRPr smtClean="0">
                <a:solidFill>
                  <a:schemeClr val="bg1"/>
                </a:solidFill>
              </a:defRPr>
            </a:lvl1pPr>
          </a:lstStyle>
          <a:p>
            <a:pPr>
              <a:defRPr/>
            </a:pPr>
            <a:fld id="{532CB2CB-F2AC-164D-A94A-4AB0BDD650E4}" type="slidenum">
              <a:rPr lang="en-US"/>
              <a:pPr>
                <a:defRPr/>
              </a:pPr>
              <a:t>‹#›</a:t>
            </a:fld>
            <a:endParaRPr lang="en-US"/>
          </a:p>
        </p:txBody>
      </p:sp>
    </p:spTree>
    <p:extLst>
      <p:ext uri="{BB962C8B-B14F-4D97-AF65-F5344CB8AC3E}">
        <p14:creationId xmlns:p14="http://schemas.microsoft.com/office/powerpoint/2010/main" val="1086674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ue Bottom Ba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5" descr="oD_logo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486525"/>
            <a:ext cx="10033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914401" y="686855"/>
            <a:ext cx="7315200" cy="457200"/>
          </a:xfrm>
        </p:spPr>
        <p:txBody>
          <a:bodyPr/>
          <a:lstStyle>
            <a:lvl1pPr>
              <a:defRPr baseline="0">
                <a:solidFill>
                  <a:srgbClr val="4B4C4E"/>
                </a:solidFill>
              </a:defRPr>
            </a:lvl1pPr>
          </a:lstStyle>
          <a:p>
            <a:r>
              <a:rPr lang="en-US" smtClean="0"/>
              <a:t>Click to edit Master title style</a:t>
            </a:r>
            <a:endParaRPr lang="en-US" dirty="0"/>
          </a:p>
        </p:txBody>
      </p:sp>
      <p:sp>
        <p:nvSpPr>
          <p:cNvPr id="13" name="Content Placeholder 2"/>
          <p:cNvSpPr>
            <a:spLocks noGrp="1"/>
          </p:cNvSpPr>
          <p:nvPr>
            <p:ph idx="1"/>
          </p:nvPr>
        </p:nvSpPr>
        <p:spPr>
          <a:xfrm>
            <a:off x="914400" y="1373606"/>
            <a:ext cx="7315199" cy="3544539"/>
          </a:xfrm>
        </p:spPr>
        <p:txBody>
          <a:bodyPr/>
          <a:lstStyle>
            <a:lvl1pPr>
              <a:buClr>
                <a:srgbClr val="9D9FA3"/>
              </a:buClr>
              <a:defRPr baseline="0">
                <a:solidFill>
                  <a:srgbClr val="4B4C4E"/>
                </a:solidFill>
              </a:defRPr>
            </a:lvl1pPr>
            <a:lvl2pPr>
              <a:buClr>
                <a:srgbClr val="9D9FA3"/>
              </a:buClr>
              <a:defRPr baseline="0">
                <a:solidFill>
                  <a:srgbClr val="4B4C4E"/>
                </a:solidFill>
              </a:defRPr>
            </a:lvl2pPr>
            <a:lvl3pPr>
              <a:buClr>
                <a:srgbClr val="9D9FA3"/>
              </a:buClr>
              <a:defRPr>
                <a:solidFill>
                  <a:srgbClr val="4B4C4E"/>
                </a:solidFill>
              </a:defRPr>
            </a:lvl3pPr>
            <a:lvl4pPr>
              <a:buClr>
                <a:srgbClr val="9D9FA3"/>
              </a:buClr>
              <a:defRPr baseline="0">
                <a:solidFill>
                  <a:srgbClr val="4B4C4E"/>
                </a:solidFill>
              </a:defRPr>
            </a:lvl4pPr>
            <a:lvl5pPr>
              <a:buClr>
                <a:srgbClr val="9D9FA3"/>
              </a:buClr>
              <a:defRPr>
                <a:solidFill>
                  <a:srgbClr val="4B4C4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smtClean="0">
                <a:solidFill>
                  <a:schemeClr val="bg1"/>
                </a:solidFill>
              </a:defRPr>
            </a:lvl1pPr>
          </a:lstStyle>
          <a:p>
            <a:pPr>
              <a:defRPr/>
            </a:pPr>
            <a:fld id="{621E8F3F-3A6A-8A4D-9E65-89A474CEF522}" type="slidenum">
              <a:rPr lang="en-US"/>
              <a:pPr>
                <a:defRPr/>
              </a:pPr>
              <a:t>‹#›</a:t>
            </a:fld>
            <a:endParaRPr lang="en-US" dirty="0"/>
          </a:p>
        </p:txBody>
      </p:sp>
    </p:spTree>
    <p:extLst>
      <p:ext uri="{BB962C8B-B14F-4D97-AF65-F5344CB8AC3E}">
        <p14:creationId xmlns:p14="http://schemas.microsoft.com/office/powerpoint/2010/main" val="282960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2_Comparison">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oD_logo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486525"/>
            <a:ext cx="10033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i="0">
                <a:latin typeface="Adelle Semi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i="0">
                <a:latin typeface="Adelle Semi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5"/>
          <p:cNvSpPr>
            <a:spLocks noGrp="1"/>
          </p:cNvSpPr>
          <p:nvPr>
            <p:ph type="sldNum" sz="quarter" idx="10"/>
          </p:nvPr>
        </p:nvSpPr>
        <p:spPr/>
        <p:txBody>
          <a:bodyPr/>
          <a:lstStyle>
            <a:lvl1pPr>
              <a:defRPr smtClean="0">
                <a:solidFill>
                  <a:schemeClr val="bg1"/>
                </a:solidFill>
              </a:defRPr>
            </a:lvl1pPr>
          </a:lstStyle>
          <a:p>
            <a:pPr>
              <a:defRPr/>
            </a:pPr>
            <a:fld id="{55A46B62-5C9C-FE42-9323-865A6BB48492}" type="slidenum">
              <a:rPr lang="en-US"/>
              <a:pPr>
                <a:defRPr/>
              </a:pPr>
              <a:t>‹#›</a:t>
            </a:fld>
            <a:endParaRPr lang="en-US"/>
          </a:p>
        </p:txBody>
      </p:sp>
    </p:spTree>
    <p:extLst>
      <p:ext uri="{BB962C8B-B14F-4D97-AF65-F5344CB8AC3E}">
        <p14:creationId xmlns:p14="http://schemas.microsoft.com/office/powerpoint/2010/main" val="160471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range 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5" descr="oD_logo_rev.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486525"/>
            <a:ext cx="10033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914399" y="2273300"/>
            <a:ext cx="7315201" cy="1362075"/>
          </a:xfrm>
        </p:spPr>
        <p:txBody>
          <a:bodyPr rtlCol="0">
            <a:noAutofit/>
          </a:bodyPr>
          <a:lstStyle>
            <a:lvl1pPr>
              <a:defRPr lang="en-US" sz="4400" baseline="0" dirty="0"/>
            </a:lvl1pPr>
          </a:lstStyle>
          <a:p>
            <a:pPr lvl="0"/>
            <a:r>
              <a:rPr lang="en-US" smtClean="0"/>
              <a:t>Click to edit Master title style</a:t>
            </a:r>
            <a:endParaRPr lang="en-US" dirty="0"/>
          </a:p>
        </p:txBody>
      </p:sp>
      <p:sp>
        <p:nvSpPr>
          <p:cNvPr id="4" name="Slide Number Placeholder 5"/>
          <p:cNvSpPr>
            <a:spLocks noGrp="1"/>
          </p:cNvSpPr>
          <p:nvPr>
            <p:ph type="sldNum" sz="quarter" idx="10"/>
          </p:nvPr>
        </p:nvSpPr>
        <p:spPr/>
        <p:txBody>
          <a:bodyPr/>
          <a:lstStyle>
            <a:lvl1pPr>
              <a:defRPr smtClean="0">
                <a:solidFill>
                  <a:schemeClr val="bg1"/>
                </a:solidFill>
              </a:defRPr>
            </a:lvl1pPr>
          </a:lstStyle>
          <a:p>
            <a:pPr>
              <a:defRPr/>
            </a:pPr>
            <a:fld id="{A985C036-5CC9-7B4F-93FB-FDFCA7010BD4}" type="slidenum">
              <a:rPr lang="en-US"/>
              <a:pPr>
                <a:defRPr/>
              </a:pPr>
              <a:t>‹#›</a:t>
            </a:fld>
            <a:endParaRPr lang="en-US" dirty="0"/>
          </a:p>
        </p:txBody>
      </p:sp>
    </p:spTree>
    <p:extLst>
      <p:ext uri="{BB962C8B-B14F-4D97-AF65-F5344CB8AC3E}">
        <p14:creationId xmlns:p14="http://schemas.microsoft.com/office/powerpoint/2010/main" val="52365341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14400" y="458788"/>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914400" y="1147763"/>
            <a:ext cx="7315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8158163" y="6486525"/>
            <a:ext cx="407987" cy="234950"/>
          </a:xfrm>
          <a:prstGeom prst="rect">
            <a:avLst/>
          </a:prstGeom>
        </p:spPr>
        <p:txBody>
          <a:bodyPr/>
          <a:lstStyle>
            <a:lvl1pPr fontAlgn="auto">
              <a:spcBef>
                <a:spcPts val="0"/>
              </a:spcBef>
              <a:spcAft>
                <a:spcPts val="0"/>
              </a:spcAft>
              <a:defRPr b="0" i="0" smtClean="0">
                <a:solidFill>
                  <a:schemeClr val="bg1"/>
                </a:solidFill>
                <a:latin typeface="Helvetica Neue Light"/>
                <a:ea typeface="+mn-ea"/>
                <a:cs typeface="Helvetica Neue Light"/>
              </a:defRPr>
            </a:lvl1pPr>
          </a:lstStyle>
          <a:p>
            <a:pPr>
              <a:defRPr/>
            </a:pPr>
            <a:fld id="{68B68B4B-5093-894A-A7D9-6A514547153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50" r:id="rId21"/>
  </p:sldLayoutIdLst>
  <p:timing>
    <p:tnLst>
      <p:par>
        <p:cTn xmlns:p14="http://schemas.microsoft.com/office/powerpoint/2010/main" id="1" dur="indefinite" restart="never" nodeType="tmRoot"/>
      </p:par>
    </p:tnLst>
  </p:timing>
  <p:hf hdr="0" ftr="0"/>
  <p:txStyles>
    <p:titleStyle>
      <a:lvl1pPr algn="l" defTabSz="457200" rtl="0" eaLnBrk="1" fontAlgn="base" hangingPunct="1">
        <a:spcBef>
          <a:spcPct val="0"/>
        </a:spcBef>
        <a:spcAft>
          <a:spcPct val="0"/>
        </a:spcAft>
        <a:buFont typeface="Arial" charset="0"/>
        <a:defRPr sz="3600" kern="1200">
          <a:solidFill>
            <a:srgbClr val="4B4C4E"/>
          </a:solidFill>
          <a:latin typeface="Adelle SemiBold"/>
          <a:ea typeface="ＭＳ Ｐゴシック" charset="0"/>
          <a:cs typeface="Adelle SemiBold"/>
        </a:defRPr>
      </a:lvl1pPr>
      <a:lvl2pPr algn="l" defTabSz="457200" rtl="0" eaLnBrk="1" fontAlgn="base" hangingPunct="1">
        <a:spcBef>
          <a:spcPct val="0"/>
        </a:spcBef>
        <a:spcAft>
          <a:spcPct val="0"/>
        </a:spcAft>
        <a:buFont typeface="Arial" charset="0"/>
        <a:defRPr sz="3600">
          <a:solidFill>
            <a:srgbClr val="4B4C4E"/>
          </a:solidFill>
          <a:latin typeface="Adelle SemiBold" charset="0"/>
          <a:ea typeface="ＭＳ Ｐゴシック" charset="0"/>
        </a:defRPr>
      </a:lvl2pPr>
      <a:lvl3pPr algn="l" defTabSz="457200" rtl="0" eaLnBrk="1" fontAlgn="base" hangingPunct="1">
        <a:spcBef>
          <a:spcPct val="0"/>
        </a:spcBef>
        <a:spcAft>
          <a:spcPct val="0"/>
        </a:spcAft>
        <a:buFont typeface="Arial" charset="0"/>
        <a:defRPr sz="3600">
          <a:solidFill>
            <a:srgbClr val="4B4C4E"/>
          </a:solidFill>
          <a:latin typeface="Adelle SemiBold" charset="0"/>
          <a:ea typeface="ＭＳ Ｐゴシック" charset="0"/>
        </a:defRPr>
      </a:lvl3pPr>
      <a:lvl4pPr algn="l" defTabSz="457200" rtl="0" eaLnBrk="1" fontAlgn="base" hangingPunct="1">
        <a:spcBef>
          <a:spcPct val="0"/>
        </a:spcBef>
        <a:spcAft>
          <a:spcPct val="0"/>
        </a:spcAft>
        <a:buFont typeface="Arial" charset="0"/>
        <a:defRPr sz="3600">
          <a:solidFill>
            <a:srgbClr val="4B4C4E"/>
          </a:solidFill>
          <a:latin typeface="Adelle SemiBold" charset="0"/>
          <a:ea typeface="ＭＳ Ｐゴシック" charset="0"/>
        </a:defRPr>
      </a:lvl4pPr>
      <a:lvl5pPr algn="l" defTabSz="457200" rtl="0" eaLnBrk="1" fontAlgn="base" hangingPunct="1">
        <a:spcBef>
          <a:spcPct val="0"/>
        </a:spcBef>
        <a:spcAft>
          <a:spcPct val="0"/>
        </a:spcAft>
        <a:buFont typeface="Arial" charset="0"/>
        <a:defRPr sz="3600">
          <a:solidFill>
            <a:srgbClr val="4B4C4E"/>
          </a:solidFill>
          <a:latin typeface="Adelle SemiBold" charset="0"/>
          <a:ea typeface="ＭＳ Ｐゴシック" charset="0"/>
        </a:defRPr>
      </a:lvl5pPr>
      <a:lvl6pPr marL="457200" algn="l" defTabSz="457200" rtl="0" eaLnBrk="1" fontAlgn="base" hangingPunct="1">
        <a:spcBef>
          <a:spcPct val="0"/>
        </a:spcBef>
        <a:spcAft>
          <a:spcPct val="0"/>
        </a:spcAft>
        <a:buFont typeface="Arial" charset="0"/>
        <a:defRPr sz="3600">
          <a:solidFill>
            <a:srgbClr val="4B4C4E"/>
          </a:solidFill>
          <a:latin typeface="Adelle SemiBold" charset="0"/>
          <a:ea typeface="ＭＳ Ｐゴシック" charset="0"/>
        </a:defRPr>
      </a:lvl6pPr>
      <a:lvl7pPr marL="914400" algn="l" defTabSz="457200" rtl="0" eaLnBrk="1" fontAlgn="base" hangingPunct="1">
        <a:spcBef>
          <a:spcPct val="0"/>
        </a:spcBef>
        <a:spcAft>
          <a:spcPct val="0"/>
        </a:spcAft>
        <a:buFont typeface="Arial" charset="0"/>
        <a:defRPr sz="3600">
          <a:solidFill>
            <a:srgbClr val="4B4C4E"/>
          </a:solidFill>
          <a:latin typeface="Adelle SemiBold" charset="0"/>
          <a:ea typeface="ＭＳ Ｐゴシック" charset="0"/>
        </a:defRPr>
      </a:lvl7pPr>
      <a:lvl8pPr marL="1371600" algn="l" defTabSz="457200" rtl="0" eaLnBrk="1" fontAlgn="base" hangingPunct="1">
        <a:spcBef>
          <a:spcPct val="0"/>
        </a:spcBef>
        <a:spcAft>
          <a:spcPct val="0"/>
        </a:spcAft>
        <a:buFont typeface="Arial" charset="0"/>
        <a:defRPr sz="3600">
          <a:solidFill>
            <a:srgbClr val="4B4C4E"/>
          </a:solidFill>
          <a:latin typeface="Adelle SemiBold" charset="0"/>
          <a:ea typeface="ＭＳ Ｐゴシック" charset="0"/>
        </a:defRPr>
      </a:lvl8pPr>
      <a:lvl9pPr marL="1828800" algn="l" defTabSz="457200" rtl="0" eaLnBrk="1" fontAlgn="base" hangingPunct="1">
        <a:spcBef>
          <a:spcPct val="0"/>
        </a:spcBef>
        <a:spcAft>
          <a:spcPct val="0"/>
        </a:spcAft>
        <a:buFont typeface="Arial" charset="0"/>
        <a:defRPr sz="3600">
          <a:solidFill>
            <a:srgbClr val="4B4C4E"/>
          </a:solidFill>
          <a:latin typeface="Adelle SemiBold" charset="0"/>
          <a:ea typeface="ＭＳ Ｐゴシック" charset="0"/>
        </a:defRPr>
      </a:lvl9pPr>
    </p:titleStyle>
    <p:bodyStyle>
      <a:lvl1pPr marL="342900" indent="-342900" algn="l" defTabSz="457200" rtl="0" eaLnBrk="1" fontAlgn="base" hangingPunct="1">
        <a:spcBef>
          <a:spcPct val="20000"/>
        </a:spcBef>
        <a:spcAft>
          <a:spcPct val="0"/>
        </a:spcAft>
        <a:buClr>
          <a:srgbClr val="9D9FA3"/>
        </a:buClr>
        <a:buFont typeface="Arial" charset="0"/>
        <a:buChar char="•"/>
        <a:defRPr sz="2600" kern="1200">
          <a:solidFill>
            <a:srgbClr val="4B4C4E"/>
          </a:solidFill>
          <a:latin typeface="Helvetica"/>
          <a:ea typeface="ＭＳ Ｐゴシック" charset="0"/>
          <a:cs typeface="Helvetica"/>
        </a:defRPr>
      </a:lvl1pPr>
      <a:lvl2pPr marL="742950" indent="-285750" algn="l" defTabSz="457200" rtl="0" eaLnBrk="1" fontAlgn="base" hangingPunct="1">
        <a:spcBef>
          <a:spcPct val="20000"/>
        </a:spcBef>
        <a:spcAft>
          <a:spcPct val="0"/>
        </a:spcAft>
        <a:buClr>
          <a:srgbClr val="9D9FA3"/>
        </a:buClr>
        <a:buFont typeface="Arial" charset="0"/>
        <a:buChar char="•"/>
        <a:defRPr sz="2400" kern="1200">
          <a:solidFill>
            <a:srgbClr val="4B4C4E"/>
          </a:solidFill>
          <a:latin typeface="Helvetica"/>
          <a:ea typeface="ＭＳ Ｐゴシック" charset="0"/>
          <a:cs typeface="Helvetica"/>
        </a:defRPr>
      </a:lvl2pPr>
      <a:lvl3pPr marL="1143000" indent="-228600" algn="l" defTabSz="457200" rtl="0" eaLnBrk="1" fontAlgn="base" hangingPunct="1">
        <a:spcBef>
          <a:spcPct val="20000"/>
        </a:spcBef>
        <a:spcAft>
          <a:spcPct val="0"/>
        </a:spcAft>
        <a:buClr>
          <a:srgbClr val="9D9FA3"/>
        </a:buClr>
        <a:buFont typeface="Arial" charset="0"/>
        <a:buChar char="•"/>
        <a:defRPr sz="2000" kern="1200">
          <a:solidFill>
            <a:srgbClr val="4B4C4E"/>
          </a:solidFill>
          <a:latin typeface="Helvetica"/>
          <a:ea typeface="ＭＳ Ｐゴシック" charset="0"/>
          <a:cs typeface="Helvetica"/>
        </a:defRPr>
      </a:lvl3pPr>
      <a:lvl4pPr marL="1600200" indent="-228600" algn="l" defTabSz="457200" rtl="0" eaLnBrk="1" fontAlgn="base" hangingPunct="1">
        <a:spcBef>
          <a:spcPct val="20000"/>
        </a:spcBef>
        <a:spcAft>
          <a:spcPct val="0"/>
        </a:spcAft>
        <a:buClr>
          <a:srgbClr val="9D9FA3"/>
        </a:buClr>
        <a:buFont typeface="Arial" charset="0"/>
        <a:buChar char="•"/>
        <a:defRPr kern="1200">
          <a:solidFill>
            <a:srgbClr val="4B4C4E"/>
          </a:solidFill>
          <a:latin typeface="Helvetica"/>
          <a:ea typeface="ＭＳ Ｐゴシック" charset="0"/>
          <a:cs typeface="Helvetica"/>
        </a:defRPr>
      </a:lvl4pPr>
      <a:lvl5pPr marL="2057400" indent="-228600" algn="l" defTabSz="457200" rtl="0" eaLnBrk="1" fontAlgn="base" hangingPunct="1">
        <a:spcBef>
          <a:spcPct val="20000"/>
        </a:spcBef>
        <a:spcAft>
          <a:spcPct val="0"/>
        </a:spcAft>
        <a:buClr>
          <a:srgbClr val="9D9FA3"/>
        </a:buClr>
        <a:buFont typeface="Arial" charset="0"/>
        <a:buChar char="•"/>
        <a:defRPr kern="1200">
          <a:solidFill>
            <a:srgbClr val="4B4C4E"/>
          </a:solidFill>
          <a:latin typeface="Helvetica"/>
          <a:ea typeface="ＭＳ Ｐゴシック" charset="0"/>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9.png"/><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9.png"/><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9.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9.png"/><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17.pn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ctrTitle"/>
          </p:nvPr>
        </p:nvSpPr>
        <p:spPr>
          <a:xfrm>
            <a:off x="914400" y="1871663"/>
            <a:ext cx="7315200" cy="1525587"/>
          </a:xfrm>
        </p:spPr>
        <p:txBody>
          <a:bodyPr/>
          <a:lstStyle/>
          <a:p>
            <a:r>
              <a:rPr lang="en-US" dirty="0" smtClean="0">
                <a:latin typeface="Adelle SemiBold" charset="0"/>
              </a:rPr>
              <a:t>A Conversation About the Future of Work</a:t>
            </a:r>
            <a:endParaRPr lang="en-US" dirty="0">
              <a:latin typeface="Adelle SemiBold"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Picture 137"/>
          <p:cNvPicPr>
            <a:picLocks noChangeAspect="1"/>
          </p:cNvPicPr>
          <p:nvPr/>
        </p:nvPicPr>
        <p:blipFill>
          <a:blip r:embed="rId3"/>
          <a:stretch>
            <a:fillRect/>
          </a:stretch>
        </p:blipFill>
        <p:spPr>
          <a:xfrm>
            <a:off x="3654060" y="3064448"/>
            <a:ext cx="371614" cy="507008"/>
          </a:xfrm>
          <a:prstGeom prst="rect">
            <a:avLst/>
          </a:prstGeom>
        </p:spPr>
      </p:pic>
      <p:pic>
        <p:nvPicPr>
          <p:cNvPr id="139" name="Picture 138"/>
          <p:cNvPicPr>
            <a:picLocks noChangeAspect="1"/>
          </p:cNvPicPr>
          <p:nvPr/>
        </p:nvPicPr>
        <p:blipFill>
          <a:blip r:embed="rId3"/>
          <a:stretch>
            <a:fillRect/>
          </a:stretch>
        </p:blipFill>
        <p:spPr>
          <a:xfrm>
            <a:off x="4405209" y="2818408"/>
            <a:ext cx="371614" cy="507008"/>
          </a:xfrm>
          <a:prstGeom prst="rect">
            <a:avLst/>
          </a:prstGeom>
        </p:spPr>
      </p:pic>
      <p:pic>
        <p:nvPicPr>
          <p:cNvPr id="140" name="Picture 139"/>
          <p:cNvPicPr>
            <a:picLocks noChangeAspect="1"/>
          </p:cNvPicPr>
          <p:nvPr/>
        </p:nvPicPr>
        <p:blipFill>
          <a:blip r:embed="rId3"/>
          <a:stretch>
            <a:fillRect/>
          </a:stretch>
        </p:blipFill>
        <p:spPr>
          <a:xfrm>
            <a:off x="4033595" y="2818408"/>
            <a:ext cx="371614" cy="507008"/>
          </a:xfrm>
          <a:prstGeom prst="rect">
            <a:avLst/>
          </a:prstGeom>
        </p:spPr>
      </p:pic>
      <p:cxnSp>
        <p:nvCxnSpPr>
          <p:cNvPr id="145" name="Straight Connector 144"/>
          <p:cNvCxnSpPr/>
          <p:nvPr/>
        </p:nvCxnSpPr>
        <p:spPr>
          <a:xfrm flipH="1" flipV="1">
            <a:off x="3287671" y="2800674"/>
            <a:ext cx="293271" cy="271238"/>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pic>
        <p:nvPicPr>
          <p:cNvPr id="146" name="Picture 145"/>
          <p:cNvPicPr>
            <a:picLocks noChangeAspect="1"/>
          </p:cNvPicPr>
          <p:nvPr/>
        </p:nvPicPr>
        <p:blipFill>
          <a:blip r:embed="rId3"/>
          <a:stretch>
            <a:fillRect/>
          </a:stretch>
        </p:blipFill>
        <p:spPr>
          <a:xfrm>
            <a:off x="3654060" y="3577054"/>
            <a:ext cx="371614" cy="507008"/>
          </a:xfrm>
          <a:prstGeom prst="rect">
            <a:avLst/>
          </a:prstGeom>
        </p:spPr>
      </p:pic>
      <p:pic>
        <p:nvPicPr>
          <p:cNvPr id="147" name="Picture 146"/>
          <p:cNvPicPr>
            <a:picLocks noChangeAspect="1"/>
          </p:cNvPicPr>
          <p:nvPr/>
        </p:nvPicPr>
        <p:blipFill>
          <a:blip r:embed="rId3"/>
          <a:stretch>
            <a:fillRect/>
          </a:stretch>
        </p:blipFill>
        <p:spPr>
          <a:xfrm>
            <a:off x="4768902" y="3571456"/>
            <a:ext cx="371614" cy="507008"/>
          </a:xfrm>
          <a:prstGeom prst="rect">
            <a:avLst/>
          </a:prstGeom>
        </p:spPr>
      </p:pic>
      <p:pic>
        <p:nvPicPr>
          <p:cNvPr id="148" name="Picture 147"/>
          <p:cNvPicPr>
            <a:picLocks noChangeAspect="1"/>
          </p:cNvPicPr>
          <p:nvPr/>
        </p:nvPicPr>
        <p:blipFill>
          <a:blip r:embed="rId3"/>
          <a:stretch>
            <a:fillRect/>
          </a:stretch>
        </p:blipFill>
        <p:spPr>
          <a:xfrm>
            <a:off x="4776823" y="3071912"/>
            <a:ext cx="371614" cy="507008"/>
          </a:xfrm>
          <a:prstGeom prst="rect">
            <a:avLst/>
          </a:prstGeom>
        </p:spPr>
      </p:pic>
      <p:pic>
        <p:nvPicPr>
          <p:cNvPr id="149" name="Picture 148"/>
          <p:cNvPicPr>
            <a:picLocks noChangeAspect="1"/>
          </p:cNvPicPr>
          <p:nvPr/>
        </p:nvPicPr>
        <p:blipFill>
          <a:blip r:embed="rId3"/>
          <a:stretch>
            <a:fillRect/>
          </a:stretch>
        </p:blipFill>
        <p:spPr>
          <a:xfrm>
            <a:off x="877440" y="4300386"/>
            <a:ext cx="371614" cy="507008"/>
          </a:xfrm>
          <a:prstGeom prst="rect">
            <a:avLst/>
          </a:prstGeom>
        </p:spPr>
      </p:pic>
      <p:pic>
        <p:nvPicPr>
          <p:cNvPr id="150" name="Picture 149"/>
          <p:cNvPicPr>
            <a:picLocks noChangeAspect="1"/>
          </p:cNvPicPr>
          <p:nvPr/>
        </p:nvPicPr>
        <p:blipFill>
          <a:blip r:embed="rId3"/>
          <a:stretch>
            <a:fillRect/>
          </a:stretch>
        </p:blipFill>
        <p:spPr>
          <a:xfrm>
            <a:off x="707475" y="4814858"/>
            <a:ext cx="371614" cy="507008"/>
          </a:xfrm>
          <a:prstGeom prst="rect">
            <a:avLst/>
          </a:prstGeom>
        </p:spPr>
      </p:pic>
      <p:pic>
        <p:nvPicPr>
          <p:cNvPr id="151" name="Picture 150"/>
          <p:cNvPicPr>
            <a:picLocks noChangeAspect="1"/>
          </p:cNvPicPr>
          <p:nvPr/>
        </p:nvPicPr>
        <p:blipFill>
          <a:blip r:embed="rId3"/>
          <a:stretch>
            <a:fillRect/>
          </a:stretch>
        </p:blipFill>
        <p:spPr>
          <a:xfrm>
            <a:off x="1071168" y="4807394"/>
            <a:ext cx="371614" cy="507008"/>
          </a:xfrm>
          <a:prstGeom prst="rect">
            <a:avLst/>
          </a:prstGeom>
        </p:spPr>
      </p:pic>
      <p:cxnSp>
        <p:nvCxnSpPr>
          <p:cNvPr id="152" name="Straight Connector 151"/>
          <p:cNvCxnSpPr/>
          <p:nvPr/>
        </p:nvCxnSpPr>
        <p:spPr>
          <a:xfrm flipH="1" flipV="1">
            <a:off x="1071168" y="4085928"/>
            <a:ext cx="1" cy="204123"/>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pic>
        <p:nvPicPr>
          <p:cNvPr id="153" name="Picture 152"/>
          <p:cNvPicPr>
            <a:picLocks noChangeAspect="1"/>
          </p:cNvPicPr>
          <p:nvPr/>
        </p:nvPicPr>
        <p:blipFill>
          <a:blip r:embed="rId3"/>
          <a:stretch>
            <a:fillRect/>
          </a:stretch>
        </p:blipFill>
        <p:spPr>
          <a:xfrm>
            <a:off x="3661981" y="4085928"/>
            <a:ext cx="371614" cy="507008"/>
          </a:xfrm>
          <a:prstGeom prst="rect">
            <a:avLst/>
          </a:prstGeom>
        </p:spPr>
      </p:pic>
      <p:pic>
        <p:nvPicPr>
          <p:cNvPr id="154" name="Picture 153"/>
          <p:cNvPicPr>
            <a:picLocks noChangeAspect="1"/>
          </p:cNvPicPr>
          <p:nvPr/>
        </p:nvPicPr>
        <p:blipFill>
          <a:blip r:embed="rId3"/>
          <a:stretch>
            <a:fillRect/>
          </a:stretch>
        </p:blipFill>
        <p:spPr>
          <a:xfrm>
            <a:off x="4025674" y="4339432"/>
            <a:ext cx="371614" cy="507008"/>
          </a:xfrm>
          <a:prstGeom prst="rect">
            <a:avLst/>
          </a:prstGeom>
        </p:spPr>
      </p:pic>
      <p:pic>
        <p:nvPicPr>
          <p:cNvPr id="155" name="Picture 154"/>
          <p:cNvPicPr>
            <a:picLocks noChangeAspect="1"/>
          </p:cNvPicPr>
          <p:nvPr/>
        </p:nvPicPr>
        <p:blipFill>
          <a:blip r:embed="rId3"/>
          <a:stretch>
            <a:fillRect/>
          </a:stretch>
        </p:blipFill>
        <p:spPr>
          <a:xfrm>
            <a:off x="4768902" y="4046882"/>
            <a:ext cx="371614" cy="507008"/>
          </a:xfrm>
          <a:prstGeom prst="rect">
            <a:avLst/>
          </a:prstGeom>
        </p:spPr>
      </p:pic>
      <p:pic>
        <p:nvPicPr>
          <p:cNvPr id="156" name="Picture 155"/>
          <p:cNvPicPr>
            <a:picLocks noChangeAspect="1"/>
          </p:cNvPicPr>
          <p:nvPr/>
        </p:nvPicPr>
        <p:blipFill>
          <a:blip r:embed="rId3"/>
          <a:stretch>
            <a:fillRect/>
          </a:stretch>
        </p:blipFill>
        <p:spPr>
          <a:xfrm>
            <a:off x="4405209" y="4338520"/>
            <a:ext cx="371614" cy="507008"/>
          </a:xfrm>
          <a:prstGeom prst="rect">
            <a:avLst/>
          </a:prstGeom>
        </p:spPr>
      </p:pic>
      <p:pic>
        <p:nvPicPr>
          <p:cNvPr id="48" name="Picture 47"/>
          <p:cNvPicPr>
            <a:picLocks noChangeAspect="1"/>
          </p:cNvPicPr>
          <p:nvPr/>
        </p:nvPicPr>
        <p:blipFill>
          <a:blip r:embed="rId4"/>
          <a:stretch>
            <a:fillRect/>
          </a:stretch>
        </p:blipFill>
        <p:spPr>
          <a:xfrm>
            <a:off x="2024101" y="1704827"/>
            <a:ext cx="391015" cy="508874"/>
          </a:xfrm>
          <a:prstGeom prst="rect">
            <a:avLst/>
          </a:prstGeom>
        </p:spPr>
      </p:pic>
      <p:pic>
        <p:nvPicPr>
          <p:cNvPr id="50" name="Picture 49"/>
          <p:cNvPicPr>
            <a:picLocks noChangeAspect="1"/>
          </p:cNvPicPr>
          <p:nvPr/>
        </p:nvPicPr>
        <p:blipFill>
          <a:blip r:embed="rId4"/>
          <a:stretch>
            <a:fillRect/>
          </a:stretch>
        </p:blipFill>
        <p:spPr>
          <a:xfrm>
            <a:off x="1239353" y="2561172"/>
            <a:ext cx="391015" cy="508874"/>
          </a:xfrm>
          <a:prstGeom prst="rect">
            <a:avLst/>
          </a:prstGeom>
        </p:spPr>
      </p:pic>
      <p:pic>
        <p:nvPicPr>
          <p:cNvPr id="52" name="Picture 51"/>
          <p:cNvPicPr>
            <a:picLocks noChangeAspect="1"/>
          </p:cNvPicPr>
          <p:nvPr/>
        </p:nvPicPr>
        <p:blipFill>
          <a:blip r:embed="rId4"/>
          <a:stretch>
            <a:fillRect/>
          </a:stretch>
        </p:blipFill>
        <p:spPr>
          <a:xfrm>
            <a:off x="1043846" y="3064448"/>
            <a:ext cx="391015" cy="508874"/>
          </a:xfrm>
          <a:prstGeom prst="rect">
            <a:avLst/>
          </a:prstGeom>
        </p:spPr>
      </p:pic>
      <p:pic>
        <p:nvPicPr>
          <p:cNvPr id="53" name="Picture 52"/>
          <p:cNvPicPr>
            <a:picLocks noChangeAspect="1"/>
          </p:cNvPicPr>
          <p:nvPr/>
        </p:nvPicPr>
        <p:blipFill>
          <a:blip r:embed="rId4"/>
          <a:stretch>
            <a:fillRect/>
          </a:stretch>
        </p:blipFill>
        <p:spPr>
          <a:xfrm>
            <a:off x="1437579" y="3066314"/>
            <a:ext cx="391015" cy="508874"/>
          </a:xfrm>
          <a:prstGeom prst="rect">
            <a:avLst/>
          </a:prstGeom>
        </p:spPr>
      </p:pic>
      <p:pic>
        <p:nvPicPr>
          <p:cNvPr id="59" name="Picture 58"/>
          <p:cNvPicPr>
            <a:picLocks noChangeAspect="1"/>
          </p:cNvPicPr>
          <p:nvPr/>
        </p:nvPicPr>
        <p:blipFill>
          <a:blip r:embed="rId4"/>
          <a:stretch>
            <a:fillRect/>
          </a:stretch>
        </p:blipFill>
        <p:spPr>
          <a:xfrm>
            <a:off x="848339" y="3575188"/>
            <a:ext cx="391015" cy="508874"/>
          </a:xfrm>
          <a:prstGeom prst="rect">
            <a:avLst/>
          </a:prstGeom>
        </p:spPr>
      </p:pic>
      <p:pic>
        <p:nvPicPr>
          <p:cNvPr id="60" name="Picture 59"/>
          <p:cNvPicPr>
            <a:picLocks noChangeAspect="1"/>
          </p:cNvPicPr>
          <p:nvPr/>
        </p:nvPicPr>
        <p:blipFill>
          <a:blip r:embed="rId4"/>
          <a:stretch>
            <a:fillRect/>
          </a:stretch>
        </p:blipFill>
        <p:spPr>
          <a:xfrm>
            <a:off x="1239353" y="3571456"/>
            <a:ext cx="391015" cy="508874"/>
          </a:xfrm>
          <a:prstGeom prst="rect">
            <a:avLst/>
          </a:prstGeom>
        </p:spPr>
      </p:pic>
      <p:pic>
        <p:nvPicPr>
          <p:cNvPr id="63" name="Picture 62"/>
          <p:cNvPicPr>
            <a:picLocks noChangeAspect="1"/>
          </p:cNvPicPr>
          <p:nvPr/>
        </p:nvPicPr>
        <p:blipFill>
          <a:blip r:embed="rId4"/>
          <a:stretch>
            <a:fillRect/>
          </a:stretch>
        </p:blipFill>
        <p:spPr>
          <a:xfrm>
            <a:off x="1633086" y="3571456"/>
            <a:ext cx="391015" cy="508874"/>
          </a:xfrm>
          <a:prstGeom prst="rect">
            <a:avLst/>
          </a:prstGeom>
        </p:spPr>
      </p:pic>
      <p:pic>
        <p:nvPicPr>
          <p:cNvPr id="66" name="Picture 65"/>
          <p:cNvPicPr>
            <a:picLocks noChangeAspect="1"/>
          </p:cNvPicPr>
          <p:nvPr/>
        </p:nvPicPr>
        <p:blipFill>
          <a:blip r:embed="rId4"/>
          <a:stretch>
            <a:fillRect/>
          </a:stretch>
        </p:blipFill>
        <p:spPr>
          <a:xfrm>
            <a:off x="2796194" y="2563038"/>
            <a:ext cx="391015" cy="508874"/>
          </a:xfrm>
          <a:prstGeom prst="rect">
            <a:avLst/>
          </a:prstGeom>
        </p:spPr>
      </p:pic>
      <p:pic>
        <p:nvPicPr>
          <p:cNvPr id="67" name="Picture 66"/>
          <p:cNvPicPr>
            <a:picLocks noChangeAspect="1"/>
          </p:cNvPicPr>
          <p:nvPr/>
        </p:nvPicPr>
        <p:blipFill>
          <a:blip r:embed="rId4"/>
          <a:stretch>
            <a:fillRect/>
          </a:stretch>
        </p:blipFill>
        <p:spPr>
          <a:xfrm>
            <a:off x="2600687" y="3066314"/>
            <a:ext cx="391015" cy="508874"/>
          </a:xfrm>
          <a:prstGeom prst="rect">
            <a:avLst/>
          </a:prstGeom>
        </p:spPr>
      </p:pic>
      <p:pic>
        <p:nvPicPr>
          <p:cNvPr id="68" name="Picture 67"/>
          <p:cNvPicPr>
            <a:picLocks noChangeAspect="1"/>
          </p:cNvPicPr>
          <p:nvPr/>
        </p:nvPicPr>
        <p:blipFill>
          <a:blip r:embed="rId4"/>
          <a:stretch>
            <a:fillRect/>
          </a:stretch>
        </p:blipFill>
        <p:spPr>
          <a:xfrm>
            <a:off x="2994420" y="3068180"/>
            <a:ext cx="391015" cy="508874"/>
          </a:xfrm>
          <a:prstGeom prst="rect">
            <a:avLst/>
          </a:prstGeom>
        </p:spPr>
      </p:pic>
      <p:pic>
        <p:nvPicPr>
          <p:cNvPr id="69" name="Picture 68"/>
          <p:cNvPicPr>
            <a:picLocks noChangeAspect="1"/>
          </p:cNvPicPr>
          <p:nvPr/>
        </p:nvPicPr>
        <p:blipFill>
          <a:blip r:embed="rId4"/>
          <a:stretch>
            <a:fillRect/>
          </a:stretch>
        </p:blipFill>
        <p:spPr>
          <a:xfrm>
            <a:off x="2405180" y="3577054"/>
            <a:ext cx="391015" cy="508874"/>
          </a:xfrm>
          <a:prstGeom prst="rect">
            <a:avLst/>
          </a:prstGeom>
        </p:spPr>
      </p:pic>
      <p:pic>
        <p:nvPicPr>
          <p:cNvPr id="70" name="Picture 69"/>
          <p:cNvPicPr>
            <a:picLocks noChangeAspect="1"/>
          </p:cNvPicPr>
          <p:nvPr/>
        </p:nvPicPr>
        <p:blipFill>
          <a:blip r:embed="rId4"/>
          <a:stretch>
            <a:fillRect/>
          </a:stretch>
        </p:blipFill>
        <p:spPr>
          <a:xfrm>
            <a:off x="2796194" y="3573322"/>
            <a:ext cx="391015" cy="508874"/>
          </a:xfrm>
          <a:prstGeom prst="rect">
            <a:avLst/>
          </a:prstGeom>
        </p:spPr>
      </p:pic>
      <p:pic>
        <p:nvPicPr>
          <p:cNvPr id="71" name="Picture 70"/>
          <p:cNvPicPr>
            <a:picLocks noChangeAspect="1"/>
          </p:cNvPicPr>
          <p:nvPr/>
        </p:nvPicPr>
        <p:blipFill>
          <a:blip r:embed="rId4"/>
          <a:stretch>
            <a:fillRect/>
          </a:stretch>
        </p:blipFill>
        <p:spPr>
          <a:xfrm>
            <a:off x="3189927" y="3573322"/>
            <a:ext cx="391015" cy="508874"/>
          </a:xfrm>
          <a:prstGeom prst="rect">
            <a:avLst/>
          </a:prstGeom>
        </p:spPr>
      </p:pic>
      <p:cxnSp>
        <p:nvCxnSpPr>
          <p:cNvPr id="73" name="Straight Connector 72"/>
          <p:cNvCxnSpPr/>
          <p:nvPr/>
        </p:nvCxnSpPr>
        <p:spPr>
          <a:xfrm flipV="1">
            <a:off x="1633086" y="2200551"/>
            <a:ext cx="302674" cy="271238"/>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flipV="1">
            <a:off x="2502925" y="2200551"/>
            <a:ext cx="293271" cy="271238"/>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pic>
        <p:nvPicPr>
          <p:cNvPr id="125" name="Picture 124"/>
          <p:cNvPicPr>
            <a:picLocks noChangeAspect="1"/>
          </p:cNvPicPr>
          <p:nvPr/>
        </p:nvPicPr>
        <p:blipFill>
          <a:blip r:embed="rId5"/>
          <a:stretch>
            <a:fillRect/>
          </a:stretch>
        </p:blipFill>
        <p:spPr>
          <a:xfrm>
            <a:off x="2040232" y="1704827"/>
            <a:ext cx="393733" cy="512411"/>
          </a:xfrm>
          <a:prstGeom prst="rect">
            <a:avLst/>
          </a:prstGeom>
        </p:spPr>
      </p:pic>
      <p:pic>
        <p:nvPicPr>
          <p:cNvPr id="126" name="Picture 125"/>
          <p:cNvPicPr>
            <a:picLocks noChangeAspect="1"/>
          </p:cNvPicPr>
          <p:nvPr/>
        </p:nvPicPr>
        <p:blipFill>
          <a:blip r:embed="rId5"/>
          <a:stretch>
            <a:fillRect/>
          </a:stretch>
        </p:blipFill>
        <p:spPr>
          <a:xfrm>
            <a:off x="1236635" y="2564904"/>
            <a:ext cx="393733" cy="512411"/>
          </a:xfrm>
          <a:prstGeom prst="rect">
            <a:avLst/>
          </a:prstGeom>
        </p:spPr>
      </p:pic>
      <p:pic>
        <p:nvPicPr>
          <p:cNvPr id="127" name="Picture 126"/>
          <p:cNvPicPr>
            <a:picLocks noChangeAspect="1"/>
          </p:cNvPicPr>
          <p:nvPr/>
        </p:nvPicPr>
        <p:blipFill>
          <a:blip r:embed="rId5"/>
          <a:stretch>
            <a:fillRect/>
          </a:stretch>
        </p:blipFill>
        <p:spPr>
          <a:xfrm>
            <a:off x="1047647" y="3077315"/>
            <a:ext cx="393733" cy="512411"/>
          </a:xfrm>
          <a:prstGeom prst="rect">
            <a:avLst/>
          </a:prstGeom>
        </p:spPr>
      </p:pic>
      <p:pic>
        <p:nvPicPr>
          <p:cNvPr id="128" name="Picture 127"/>
          <p:cNvPicPr>
            <a:picLocks noChangeAspect="1"/>
          </p:cNvPicPr>
          <p:nvPr/>
        </p:nvPicPr>
        <p:blipFill>
          <a:blip r:embed="rId5"/>
          <a:stretch>
            <a:fillRect/>
          </a:stretch>
        </p:blipFill>
        <p:spPr>
          <a:xfrm>
            <a:off x="1441380" y="3066314"/>
            <a:ext cx="393733" cy="512411"/>
          </a:xfrm>
          <a:prstGeom prst="rect">
            <a:avLst/>
          </a:prstGeom>
        </p:spPr>
      </p:pic>
      <p:pic>
        <p:nvPicPr>
          <p:cNvPr id="129" name="Picture 128"/>
          <p:cNvPicPr>
            <a:picLocks noChangeAspect="1"/>
          </p:cNvPicPr>
          <p:nvPr/>
        </p:nvPicPr>
        <p:blipFill>
          <a:blip r:embed="rId5"/>
          <a:stretch>
            <a:fillRect/>
          </a:stretch>
        </p:blipFill>
        <p:spPr>
          <a:xfrm>
            <a:off x="850780" y="3578920"/>
            <a:ext cx="393733" cy="512411"/>
          </a:xfrm>
          <a:prstGeom prst="rect">
            <a:avLst/>
          </a:prstGeom>
        </p:spPr>
      </p:pic>
      <p:pic>
        <p:nvPicPr>
          <p:cNvPr id="130" name="Picture 129"/>
          <p:cNvPicPr>
            <a:picLocks noChangeAspect="1"/>
          </p:cNvPicPr>
          <p:nvPr/>
        </p:nvPicPr>
        <p:blipFill>
          <a:blip r:embed="rId5"/>
          <a:stretch>
            <a:fillRect/>
          </a:stretch>
        </p:blipFill>
        <p:spPr>
          <a:xfrm>
            <a:off x="1236635" y="3578920"/>
            <a:ext cx="393733" cy="512411"/>
          </a:xfrm>
          <a:prstGeom prst="rect">
            <a:avLst/>
          </a:prstGeom>
        </p:spPr>
      </p:pic>
      <p:pic>
        <p:nvPicPr>
          <p:cNvPr id="131" name="Picture 130"/>
          <p:cNvPicPr>
            <a:picLocks noChangeAspect="1"/>
          </p:cNvPicPr>
          <p:nvPr/>
        </p:nvPicPr>
        <p:blipFill>
          <a:blip r:embed="rId5"/>
          <a:stretch>
            <a:fillRect/>
          </a:stretch>
        </p:blipFill>
        <p:spPr>
          <a:xfrm>
            <a:off x="1630368" y="3571456"/>
            <a:ext cx="393733" cy="512411"/>
          </a:xfrm>
          <a:prstGeom prst="rect">
            <a:avLst/>
          </a:prstGeom>
        </p:spPr>
      </p:pic>
      <p:pic>
        <p:nvPicPr>
          <p:cNvPr id="132" name="Picture 131"/>
          <p:cNvPicPr>
            <a:picLocks noChangeAspect="1"/>
          </p:cNvPicPr>
          <p:nvPr/>
        </p:nvPicPr>
        <p:blipFill>
          <a:blip r:embed="rId5"/>
          <a:stretch>
            <a:fillRect/>
          </a:stretch>
        </p:blipFill>
        <p:spPr>
          <a:xfrm>
            <a:off x="2402461" y="3589726"/>
            <a:ext cx="393733" cy="512411"/>
          </a:xfrm>
          <a:prstGeom prst="rect">
            <a:avLst/>
          </a:prstGeom>
        </p:spPr>
      </p:pic>
      <p:pic>
        <p:nvPicPr>
          <p:cNvPr id="133" name="Picture 132"/>
          <p:cNvPicPr>
            <a:picLocks noChangeAspect="1"/>
          </p:cNvPicPr>
          <p:nvPr/>
        </p:nvPicPr>
        <p:blipFill>
          <a:blip r:embed="rId5"/>
          <a:stretch>
            <a:fillRect/>
          </a:stretch>
        </p:blipFill>
        <p:spPr>
          <a:xfrm>
            <a:off x="2793476" y="3589726"/>
            <a:ext cx="393733" cy="512411"/>
          </a:xfrm>
          <a:prstGeom prst="rect">
            <a:avLst/>
          </a:prstGeom>
        </p:spPr>
      </p:pic>
      <p:pic>
        <p:nvPicPr>
          <p:cNvPr id="134" name="Picture 133"/>
          <p:cNvPicPr>
            <a:picLocks noChangeAspect="1"/>
          </p:cNvPicPr>
          <p:nvPr/>
        </p:nvPicPr>
        <p:blipFill>
          <a:blip r:embed="rId5"/>
          <a:stretch>
            <a:fillRect/>
          </a:stretch>
        </p:blipFill>
        <p:spPr>
          <a:xfrm>
            <a:off x="3187209" y="3589726"/>
            <a:ext cx="393733" cy="512411"/>
          </a:xfrm>
          <a:prstGeom prst="rect">
            <a:avLst/>
          </a:prstGeom>
        </p:spPr>
      </p:pic>
      <p:pic>
        <p:nvPicPr>
          <p:cNvPr id="135" name="Picture 134"/>
          <p:cNvPicPr>
            <a:picLocks noChangeAspect="1"/>
          </p:cNvPicPr>
          <p:nvPr/>
        </p:nvPicPr>
        <p:blipFill>
          <a:blip r:embed="rId5"/>
          <a:stretch>
            <a:fillRect/>
          </a:stretch>
        </p:blipFill>
        <p:spPr>
          <a:xfrm>
            <a:off x="2600687" y="3077315"/>
            <a:ext cx="393733" cy="512411"/>
          </a:xfrm>
          <a:prstGeom prst="rect">
            <a:avLst/>
          </a:prstGeom>
        </p:spPr>
      </p:pic>
      <p:pic>
        <p:nvPicPr>
          <p:cNvPr id="136" name="Picture 135"/>
          <p:cNvPicPr>
            <a:picLocks noChangeAspect="1"/>
          </p:cNvPicPr>
          <p:nvPr/>
        </p:nvPicPr>
        <p:blipFill>
          <a:blip r:embed="rId5"/>
          <a:stretch>
            <a:fillRect/>
          </a:stretch>
        </p:blipFill>
        <p:spPr>
          <a:xfrm>
            <a:off x="2978923" y="3077315"/>
            <a:ext cx="393733" cy="512411"/>
          </a:xfrm>
          <a:prstGeom prst="rect">
            <a:avLst/>
          </a:prstGeom>
        </p:spPr>
      </p:pic>
      <p:pic>
        <p:nvPicPr>
          <p:cNvPr id="137" name="Picture 136"/>
          <p:cNvPicPr>
            <a:picLocks noChangeAspect="1"/>
          </p:cNvPicPr>
          <p:nvPr/>
        </p:nvPicPr>
        <p:blipFill>
          <a:blip r:embed="rId5"/>
          <a:stretch>
            <a:fillRect/>
          </a:stretch>
        </p:blipFill>
        <p:spPr>
          <a:xfrm>
            <a:off x="2797553" y="2564904"/>
            <a:ext cx="393733" cy="512411"/>
          </a:xfrm>
          <a:prstGeom prst="rect">
            <a:avLst/>
          </a:prstGeom>
        </p:spPr>
      </p:pic>
      <p:pic>
        <p:nvPicPr>
          <p:cNvPr id="3" name="Picture 2"/>
          <p:cNvPicPr>
            <a:picLocks noChangeAspect="1"/>
          </p:cNvPicPr>
          <p:nvPr/>
        </p:nvPicPr>
        <p:blipFill>
          <a:blip r:embed="rId3"/>
          <a:stretch>
            <a:fillRect/>
          </a:stretch>
        </p:blipFill>
        <p:spPr>
          <a:xfrm>
            <a:off x="5891003" y="1550888"/>
            <a:ext cx="371614" cy="507008"/>
          </a:xfrm>
          <a:prstGeom prst="rect">
            <a:avLst/>
          </a:prstGeom>
        </p:spPr>
      </p:pic>
      <p:pic>
        <p:nvPicPr>
          <p:cNvPr id="5" name="Picture 4"/>
          <p:cNvPicPr>
            <a:picLocks noChangeAspect="1"/>
          </p:cNvPicPr>
          <p:nvPr/>
        </p:nvPicPr>
        <p:blipFill>
          <a:blip r:embed="rId3"/>
          <a:stretch>
            <a:fillRect/>
          </a:stretch>
        </p:blipFill>
        <p:spPr>
          <a:xfrm>
            <a:off x="5891003" y="2057896"/>
            <a:ext cx="371614" cy="507008"/>
          </a:xfrm>
          <a:prstGeom prst="rect">
            <a:avLst/>
          </a:prstGeom>
        </p:spPr>
      </p:pic>
      <p:pic>
        <p:nvPicPr>
          <p:cNvPr id="6" name="Picture 5"/>
          <p:cNvPicPr>
            <a:picLocks noChangeAspect="1"/>
          </p:cNvPicPr>
          <p:nvPr/>
        </p:nvPicPr>
        <p:blipFill>
          <a:blip r:embed="rId3"/>
          <a:stretch>
            <a:fillRect/>
          </a:stretch>
        </p:blipFill>
        <p:spPr>
          <a:xfrm>
            <a:off x="6262617" y="1550888"/>
            <a:ext cx="371614" cy="507008"/>
          </a:xfrm>
          <a:prstGeom prst="rect">
            <a:avLst/>
          </a:prstGeom>
        </p:spPr>
      </p:pic>
      <p:pic>
        <p:nvPicPr>
          <p:cNvPr id="7" name="Picture 6"/>
          <p:cNvPicPr>
            <a:picLocks noChangeAspect="1"/>
          </p:cNvPicPr>
          <p:nvPr/>
        </p:nvPicPr>
        <p:blipFill>
          <a:blip r:embed="rId3"/>
          <a:stretch>
            <a:fillRect/>
          </a:stretch>
        </p:blipFill>
        <p:spPr>
          <a:xfrm>
            <a:off x="6262617" y="2057896"/>
            <a:ext cx="371614" cy="507008"/>
          </a:xfrm>
          <a:prstGeom prst="rect">
            <a:avLst/>
          </a:prstGeom>
        </p:spPr>
      </p:pic>
      <p:pic>
        <p:nvPicPr>
          <p:cNvPr id="8" name="Picture 7"/>
          <p:cNvPicPr>
            <a:picLocks noChangeAspect="1"/>
          </p:cNvPicPr>
          <p:nvPr/>
        </p:nvPicPr>
        <p:blipFill>
          <a:blip r:embed="rId3"/>
          <a:stretch>
            <a:fillRect/>
          </a:stretch>
        </p:blipFill>
        <p:spPr>
          <a:xfrm>
            <a:off x="6634231" y="1550888"/>
            <a:ext cx="371614" cy="507008"/>
          </a:xfrm>
          <a:prstGeom prst="rect">
            <a:avLst/>
          </a:prstGeom>
        </p:spPr>
      </p:pic>
      <p:pic>
        <p:nvPicPr>
          <p:cNvPr id="9" name="Picture 8"/>
          <p:cNvPicPr>
            <a:picLocks noChangeAspect="1"/>
          </p:cNvPicPr>
          <p:nvPr/>
        </p:nvPicPr>
        <p:blipFill>
          <a:blip r:embed="rId3"/>
          <a:stretch>
            <a:fillRect/>
          </a:stretch>
        </p:blipFill>
        <p:spPr>
          <a:xfrm>
            <a:off x="6621040" y="2057896"/>
            <a:ext cx="371614" cy="507008"/>
          </a:xfrm>
          <a:prstGeom prst="rect">
            <a:avLst/>
          </a:prstGeom>
        </p:spPr>
      </p:pic>
      <p:pic>
        <p:nvPicPr>
          <p:cNvPr id="10" name="Picture 9"/>
          <p:cNvPicPr>
            <a:picLocks noChangeAspect="1"/>
          </p:cNvPicPr>
          <p:nvPr/>
        </p:nvPicPr>
        <p:blipFill>
          <a:blip r:embed="rId3"/>
          <a:stretch>
            <a:fillRect/>
          </a:stretch>
        </p:blipFill>
        <p:spPr>
          <a:xfrm>
            <a:off x="6991793" y="1550888"/>
            <a:ext cx="371614" cy="507008"/>
          </a:xfrm>
          <a:prstGeom prst="rect">
            <a:avLst/>
          </a:prstGeom>
        </p:spPr>
      </p:pic>
      <p:pic>
        <p:nvPicPr>
          <p:cNvPr id="11" name="Picture 10"/>
          <p:cNvPicPr>
            <a:picLocks noChangeAspect="1"/>
          </p:cNvPicPr>
          <p:nvPr/>
        </p:nvPicPr>
        <p:blipFill>
          <a:blip r:embed="rId3"/>
          <a:stretch>
            <a:fillRect/>
          </a:stretch>
        </p:blipFill>
        <p:spPr>
          <a:xfrm>
            <a:off x="6991793" y="2057896"/>
            <a:ext cx="371614" cy="507008"/>
          </a:xfrm>
          <a:prstGeom prst="rect">
            <a:avLst/>
          </a:prstGeom>
        </p:spPr>
      </p:pic>
      <p:pic>
        <p:nvPicPr>
          <p:cNvPr id="12" name="Picture 11"/>
          <p:cNvPicPr>
            <a:picLocks noChangeAspect="1"/>
          </p:cNvPicPr>
          <p:nvPr/>
        </p:nvPicPr>
        <p:blipFill>
          <a:blip r:embed="rId3"/>
          <a:stretch>
            <a:fillRect/>
          </a:stretch>
        </p:blipFill>
        <p:spPr>
          <a:xfrm>
            <a:off x="7363407" y="1550888"/>
            <a:ext cx="371614" cy="507008"/>
          </a:xfrm>
          <a:prstGeom prst="rect">
            <a:avLst/>
          </a:prstGeom>
        </p:spPr>
      </p:pic>
      <p:pic>
        <p:nvPicPr>
          <p:cNvPr id="13" name="Picture 12"/>
          <p:cNvPicPr>
            <a:picLocks noChangeAspect="1"/>
          </p:cNvPicPr>
          <p:nvPr/>
        </p:nvPicPr>
        <p:blipFill>
          <a:blip r:embed="rId3"/>
          <a:stretch>
            <a:fillRect/>
          </a:stretch>
        </p:blipFill>
        <p:spPr>
          <a:xfrm>
            <a:off x="7363407" y="2057896"/>
            <a:ext cx="371614" cy="507008"/>
          </a:xfrm>
          <a:prstGeom prst="rect">
            <a:avLst/>
          </a:prstGeom>
        </p:spPr>
      </p:pic>
      <p:pic>
        <p:nvPicPr>
          <p:cNvPr id="14" name="Picture 13"/>
          <p:cNvPicPr>
            <a:picLocks noChangeAspect="1"/>
          </p:cNvPicPr>
          <p:nvPr/>
        </p:nvPicPr>
        <p:blipFill>
          <a:blip r:embed="rId3"/>
          <a:stretch>
            <a:fillRect/>
          </a:stretch>
        </p:blipFill>
        <p:spPr>
          <a:xfrm>
            <a:off x="7735021" y="1550888"/>
            <a:ext cx="371614" cy="507008"/>
          </a:xfrm>
          <a:prstGeom prst="rect">
            <a:avLst/>
          </a:prstGeom>
        </p:spPr>
      </p:pic>
      <p:pic>
        <p:nvPicPr>
          <p:cNvPr id="15" name="Picture 14"/>
          <p:cNvPicPr>
            <a:picLocks noChangeAspect="1"/>
          </p:cNvPicPr>
          <p:nvPr/>
        </p:nvPicPr>
        <p:blipFill>
          <a:blip r:embed="rId3"/>
          <a:stretch>
            <a:fillRect/>
          </a:stretch>
        </p:blipFill>
        <p:spPr>
          <a:xfrm>
            <a:off x="7735021" y="2057896"/>
            <a:ext cx="371614" cy="507008"/>
          </a:xfrm>
          <a:prstGeom prst="rect">
            <a:avLst/>
          </a:prstGeom>
        </p:spPr>
      </p:pic>
      <p:pic>
        <p:nvPicPr>
          <p:cNvPr id="16" name="Picture 15"/>
          <p:cNvPicPr>
            <a:picLocks noChangeAspect="1"/>
          </p:cNvPicPr>
          <p:nvPr/>
        </p:nvPicPr>
        <p:blipFill>
          <a:blip r:embed="rId3"/>
          <a:stretch>
            <a:fillRect/>
          </a:stretch>
        </p:blipFill>
        <p:spPr>
          <a:xfrm>
            <a:off x="8106635" y="1550888"/>
            <a:ext cx="371614" cy="507008"/>
          </a:xfrm>
          <a:prstGeom prst="rect">
            <a:avLst/>
          </a:prstGeom>
        </p:spPr>
      </p:pic>
      <p:pic>
        <p:nvPicPr>
          <p:cNvPr id="17" name="Picture 16"/>
          <p:cNvPicPr>
            <a:picLocks noChangeAspect="1"/>
          </p:cNvPicPr>
          <p:nvPr/>
        </p:nvPicPr>
        <p:blipFill>
          <a:blip r:embed="rId3"/>
          <a:stretch>
            <a:fillRect/>
          </a:stretch>
        </p:blipFill>
        <p:spPr>
          <a:xfrm>
            <a:off x="8093444" y="2057896"/>
            <a:ext cx="371614" cy="507008"/>
          </a:xfrm>
          <a:prstGeom prst="rect">
            <a:avLst/>
          </a:prstGeom>
        </p:spPr>
      </p:pic>
      <p:pic>
        <p:nvPicPr>
          <p:cNvPr id="20" name="Picture 19"/>
          <p:cNvPicPr>
            <a:picLocks noChangeAspect="1"/>
          </p:cNvPicPr>
          <p:nvPr/>
        </p:nvPicPr>
        <p:blipFill>
          <a:blip r:embed="rId3"/>
          <a:stretch>
            <a:fillRect/>
          </a:stretch>
        </p:blipFill>
        <p:spPr>
          <a:xfrm>
            <a:off x="7363407" y="2564904"/>
            <a:ext cx="371614" cy="507008"/>
          </a:xfrm>
          <a:prstGeom prst="rect">
            <a:avLst/>
          </a:prstGeom>
        </p:spPr>
      </p:pic>
      <p:pic>
        <p:nvPicPr>
          <p:cNvPr id="21" name="Picture 20"/>
          <p:cNvPicPr>
            <a:picLocks noChangeAspect="1"/>
          </p:cNvPicPr>
          <p:nvPr/>
        </p:nvPicPr>
        <p:blipFill>
          <a:blip r:embed="rId3"/>
          <a:stretch>
            <a:fillRect/>
          </a:stretch>
        </p:blipFill>
        <p:spPr>
          <a:xfrm>
            <a:off x="7363407" y="3071912"/>
            <a:ext cx="371614" cy="507008"/>
          </a:xfrm>
          <a:prstGeom prst="rect">
            <a:avLst/>
          </a:prstGeom>
        </p:spPr>
      </p:pic>
      <p:pic>
        <p:nvPicPr>
          <p:cNvPr id="22" name="Picture 21"/>
          <p:cNvPicPr>
            <a:picLocks noChangeAspect="1"/>
          </p:cNvPicPr>
          <p:nvPr/>
        </p:nvPicPr>
        <p:blipFill>
          <a:blip r:embed="rId3"/>
          <a:stretch>
            <a:fillRect/>
          </a:stretch>
        </p:blipFill>
        <p:spPr>
          <a:xfrm>
            <a:off x="7735021" y="2564904"/>
            <a:ext cx="371614" cy="507008"/>
          </a:xfrm>
          <a:prstGeom prst="rect">
            <a:avLst/>
          </a:prstGeom>
        </p:spPr>
      </p:pic>
      <p:pic>
        <p:nvPicPr>
          <p:cNvPr id="23" name="Picture 22"/>
          <p:cNvPicPr>
            <a:picLocks noChangeAspect="1"/>
          </p:cNvPicPr>
          <p:nvPr/>
        </p:nvPicPr>
        <p:blipFill>
          <a:blip r:embed="rId3"/>
          <a:stretch>
            <a:fillRect/>
          </a:stretch>
        </p:blipFill>
        <p:spPr>
          <a:xfrm>
            <a:off x="7735021" y="3071912"/>
            <a:ext cx="371614" cy="507008"/>
          </a:xfrm>
          <a:prstGeom prst="rect">
            <a:avLst/>
          </a:prstGeom>
        </p:spPr>
      </p:pic>
      <p:pic>
        <p:nvPicPr>
          <p:cNvPr id="24" name="Picture 23"/>
          <p:cNvPicPr>
            <a:picLocks noChangeAspect="1"/>
          </p:cNvPicPr>
          <p:nvPr/>
        </p:nvPicPr>
        <p:blipFill>
          <a:blip r:embed="rId3"/>
          <a:stretch>
            <a:fillRect/>
          </a:stretch>
        </p:blipFill>
        <p:spPr>
          <a:xfrm>
            <a:off x="8106635" y="2564904"/>
            <a:ext cx="371614" cy="507008"/>
          </a:xfrm>
          <a:prstGeom prst="rect">
            <a:avLst/>
          </a:prstGeom>
        </p:spPr>
      </p:pic>
      <p:pic>
        <p:nvPicPr>
          <p:cNvPr id="25" name="Picture 24"/>
          <p:cNvPicPr>
            <a:picLocks noChangeAspect="1"/>
          </p:cNvPicPr>
          <p:nvPr/>
        </p:nvPicPr>
        <p:blipFill>
          <a:blip r:embed="rId3"/>
          <a:stretch>
            <a:fillRect/>
          </a:stretch>
        </p:blipFill>
        <p:spPr>
          <a:xfrm>
            <a:off x="8093444" y="3071912"/>
            <a:ext cx="371614" cy="507008"/>
          </a:xfrm>
          <a:prstGeom prst="rect">
            <a:avLst/>
          </a:prstGeom>
        </p:spPr>
      </p:pic>
      <p:pic>
        <p:nvPicPr>
          <p:cNvPr id="28" name="Picture 27"/>
          <p:cNvPicPr>
            <a:picLocks noChangeAspect="1"/>
          </p:cNvPicPr>
          <p:nvPr/>
        </p:nvPicPr>
        <p:blipFill>
          <a:blip r:embed="rId3"/>
          <a:stretch>
            <a:fillRect/>
          </a:stretch>
        </p:blipFill>
        <p:spPr>
          <a:xfrm>
            <a:off x="5891003" y="2564904"/>
            <a:ext cx="371614" cy="507008"/>
          </a:xfrm>
          <a:prstGeom prst="rect">
            <a:avLst/>
          </a:prstGeom>
        </p:spPr>
      </p:pic>
      <p:pic>
        <p:nvPicPr>
          <p:cNvPr id="29" name="Picture 28"/>
          <p:cNvPicPr>
            <a:picLocks noChangeAspect="1"/>
          </p:cNvPicPr>
          <p:nvPr/>
        </p:nvPicPr>
        <p:blipFill>
          <a:blip r:embed="rId3"/>
          <a:stretch>
            <a:fillRect/>
          </a:stretch>
        </p:blipFill>
        <p:spPr>
          <a:xfrm>
            <a:off x="5891003" y="3071912"/>
            <a:ext cx="371614" cy="507008"/>
          </a:xfrm>
          <a:prstGeom prst="rect">
            <a:avLst/>
          </a:prstGeom>
        </p:spPr>
      </p:pic>
      <p:pic>
        <p:nvPicPr>
          <p:cNvPr id="30" name="Picture 29"/>
          <p:cNvPicPr>
            <a:picLocks noChangeAspect="1"/>
          </p:cNvPicPr>
          <p:nvPr/>
        </p:nvPicPr>
        <p:blipFill>
          <a:blip r:embed="rId3"/>
          <a:stretch>
            <a:fillRect/>
          </a:stretch>
        </p:blipFill>
        <p:spPr>
          <a:xfrm>
            <a:off x="6262617" y="2564904"/>
            <a:ext cx="371614" cy="507008"/>
          </a:xfrm>
          <a:prstGeom prst="rect">
            <a:avLst/>
          </a:prstGeom>
        </p:spPr>
      </p:pic>
      <p:pic>
        <p:nvPicPr>
          <p:cNvPr id="31" name="Picture 30"/>
          <p:cNvPicPr>
            <a:picLocks noChangeAspect="1"/>
          </p:cNvPicPr>
          <p:nvPr/>
        </p:nvPicPr>
        <p:blipFill>
          <a:blip r:embed="rId3"/>
          <a:stretch>
            <a:fillRect/>
          </a:stretch>
        </p:blipFill>
        <p:spPr>
          <a:xfrm>
            <a:off x="6262617" y="3071912"/>
            <a:ext cx="371614" cy="507008"/>
          </a:xfrm>
          <a:prstGeom prst="rect">
            <a:avLst/>
          </a:prstGeom>
        </p:spPr>
      </p:pic>
      <p:pic>
        <p:nvPicPr>
          <p:cNvPr id="32" name="Picture 31"/>
          <p:cNvPicPr>
            <a:picLocks noChangeAspect="1"/>
          </p:cNvPicPr>
          <p:nvPr/>
        </p:nvPicPr>
        <p:blipFill>
          <a:blip r:embed="rId3"/>
          <a:stretch>
            <a:fillRect/>
          </a:stretch>
        </p:blipFill>
        <p:spPr>
          <a:xfrm>
            <a:off x="6634231" y="2564904"/>
            <a:ext cx="371614" cy="507008"/>
          </a:xfrm>
          <a:prstGeom prst="rect">
            <a:avLst/>
          </a:prstGeom>
        </p:spPr>
      </p:pic>
      <p:pic>
        <p:nvPicPr>
          <p:cNvPr id="33" name="Picture 32"/>
          <p:cNvPicPr>
            <a:picLocks noChangeAspect="1"/>
          </p:cNvPicPr>
          <p:nvPr/>
        </p:nvPicPr>
        <p:blipFill>
          <a:blip r:embed="rId3"/>
          <a:stretch>
            <a:fillRect/>
          </a:stretch>
        </p:blipFill>
        <p:spPr>
          <a:xfrm>
            <a:off x="6621040" y="3071912"/>
            <a:ext cx="371614" cy="507008"/>
          </a:xfrm>
          <a:prstGeom prst="rect">
            <a:avLst/>
          </a:prstGeom>
        </p:spPr>
      </p:pic>
      <p:pic>
        <p:nvPicPr>
          <p:cNvPr id="34" name="Picture 33"/>
          <p:cNvPicPr>
            <a:picLocks noChangeAspect="1"/>
          </p:cNvPicPr>
          <p:nvPr/>
        </p:nvPicPr>
        <p:blipFill>
          <a:blip r:embed="rId3"/>
          <a:stretch>
            <a:fillRect/>
          </a:stretch>
        </p:blipFill>
        <p:spPr>
          <a:xfrm>
            <a:off x="6991793" y="2564904"/>
            <a:ext cx="371614" cy="507008"/>
          </a:xfrm>
          <a:prstGeom prst="rect">
            <a:avLst/>
          </a:prstGeom>
        </p:spPr>
      </p:pic>
      <p:pic>
        <p:nvPicPr>
          <p:cNvPr id="35" name="Picture 34"/>
          <p:cNvPicPr>
            <a:picLocks noChangeAspect="1"/>
          </p:cNvPicPr>
          <p:nvPr/>
        </p:nvPicPr>
        <p:blipFill>
          <a:blip r:embed="rId3"/>
          <a:stretch>
            <a:fillRect/>
          </a:stretch>
        </p:blipFill>
        <p:spPr>
          <a:xfrm>
            <a:off x="6991793" y="3071912"/>
            <a:ext cx="371614" cy="507008"/>
          </a:xfrm>
          <a:prstGeom prst="rect">
            <a:avLst/>
          </a:prstGeom>
        </p:spPr>
      </p:pic>
      <p:pic>
        <p:nvPicPr>
          <p:cNvPr id="36" name="Picture 35"/>
          <p:cNvPicPr>
            <a:picLocks noChangeAspect="1"/>
          </p:cNvPicPr>
          <p:nvPr/>
        </p:nvPicPr>
        <p:blipFill>
          <a:blip r:embed="rId3"/>
          <a:stretch>
            <a:fillRect/>
          </a:stretch>
        </p:blipFill>
        <p:spPr>
          <a:xfrm>
            <a:off x="5891003" y="3578920"/>
            <a:ext cx="371614" cy="507008"/>
          </a:xfrm>
          <a:prstGeom prst="rect">
            <a:avLst/>
          </a:prstGeom>
        </p:spPr>
      </p:pic>
      <p:pic>
        <p:nvPicPr>
          <p:cNvPr id="37" name="Picture 36"/>
          <p:cNvPicPr>
            <a:picLocks noChangeAspect="1"/>
          </p:cNvPicPr>
          <p:nvPr/>
        </p:nvPicPr>
        <p:blipFill>
          <a:blip r:embed="rId3"/>
          <a:stretch>
            <a:fillRect/>
          </a:stretch>
        </p:blipFill>
        <p:spPr>
          <a:xfrm>
            <a:off x="6262617" y="3578920"/>
            <a:ext cx="371614" cy="507008"/>
          </a:xfrm>
          <a:prstGeom prst="rect">
            <a:avLst/>
          </a:prstGeom>
        </p:spPr>
      </p:pic>
      <p:pic>
        <p:nvPicPr>
          <p:cNvPr id="38" name="Picture 37"/>
          <p:cNvPicPr>
            <a:picLocks noChangeAspect="1"/>
          </p:cNvPicPr>
          <p:nvPr/>
        </p:nvPicPr>
        <p:blipFill>
          <a:blip r:embed="rId3"/>
          <a:stretch>
            <a:fillRect/>
          </a:stretch>
        </p:blipFill>
        <p:spPr>
          <a:xfrm>
            <a:off x="6634231" y="3578920"/>
            <a:ext cx="371614" cy="507008"/>
          </a:xfrm>
          <a:prstGeom prst="rect">
            <a:avLst/>
          </a:prstGeom>
        </p:spPr>
      </p:pic>
      <p:pic>
        <p:nvPicPr>
          <p:cNvPr id="39" name="Picture 38"/>
          <p:cNvPicPr>
            <a:picLocks noChangeAspect="1"/>
          </p:cNvPicPr>
          <p:nvPr/>
        </p:nvPicPr>
        <p:blipFill>
          <a:blip r:embed="rId3"/>
          <a:stretch>
            <a:fillRect/>
          </a:stretch>
        </p:blipFill>
        <p:spPr>
          <a:xfrm>
            <a:off x="6991793" y="3578920"/>
            <a:ext cx="371614" cy="507008"/>
          </a:xfrm>
          <a:prstGeom prst="rect">
            <a:avLst/>
          </a:prstGeom>
        </p:spPr>
      </p:pic>
      <p:pic>
        <p:nvPicPr>
          <p:cNvPr id="40" name="Picture 39"/>
          <p:cNvPicPr>
            <a:picLocks noChangeAspect="1"/>
          </p:cNvPicPr>
          <p:nvPr/>
        </p:nvPicPr>
        <p:blipFill>
          <a:blip r:embed="rId3"/>
          <a:stretch>
            <a:fillRect/>
          </a:stretch>
        </p:blipFill>
        <p:spPr>
          <a:xfrm>
            <a:off x="7363407" y="3578920"/>
            <a:ext cx="371614" cy="507008"/>
          </a:xfrm>
          <a:prstGeom prst="rect">
            <a:avLst/>
          </a:prstGeom>
        </p:spPr>
      </p:pic>
      <p:pic>
        <p:nvPicPr>
          <p:cNvPr id="41" name="Picture 40"/>
          <p:cNvPicPr>
            <a:picLocks noChangeAspect="1"/>
          </p:cNvPicPr>
          <p:nvPr/>
        </p:nvPicPr>
        <p:blipFill>
          <a:blip r:embed="rId3"/>
          <a:stretch>
            <a:fillRect/>
          </a:stretch>
        </p:blipFill>
        <p:spPr>
          <a:xfrm>
            <a:off x="7735021" y="3578920"/>
            <a:ext cx="371614" cy="507008"/>
          </a:xfrm>
          <a:prstGeom prst="rect">
            <a:avLst/>
          </a:prstGeom>
        </p:spPr>
      </p:pic>
      <p:pic>
        <p:nvPicPr>
          <p:cNvPr id="42" name="Picture 41"/>
          <p:cNvPicPr>
            <a:picLocks noChangeAspect="1"/>
          </p:cNvPicPr>
          <p:nvPr/>
        </p:nvPicPr>
        <p:blipFill>
          <a:blip r:embed="rId3"/>
          <a:stretch>
            <a:fillRect/>
          </a:stretch>
        </p:blipFill>
        <p:spPr>
          <a:xfrm>
            <a:off x="8106635" y="3578920"/>
            <a:ext cx="371614" cy="507008"/>
          </a:xfrm>
          <a:prstGeom prst="rect">
            <a:avLst/>
          </a:prstGeom>
        </p:spPr>
      </p:pic>
      <p:pic>
        <p:nvPicPr>
          <p:cNvPr id="84" name="Picture 83"/>
          <p:cNvPicPr>
            <a:picLocks noChangeAspect="1"/>
          </p:cNvPicPr>
          <p:nvPr/>
        </p:nvPicPr>
        <p:blipFill>
          <a:blip r:embed="rId3"/>
          <a:stretch>
            <a:fillRect/>
          </a:stretch>
        </p:blipFill>
        <p:spPr>
          <a:xfrm>
            <a:off x="5891864" y="4080330"/>
            <a:ext cx="371614" cy="507008"/>
          </a:xfrm>
          <a:prstGeom prst="rect">
            <a:avLst/>
          </a:prstGeom>
        </p:spPr>
      </p:pic>
      <p:pic>
        <p:nvPicPr>
          <p:cNvPr id="85" name="Picture 84"/>
          <p:cNvPicPr>
            <a:picLocks noChangeAspect="1"/>
          </p:cNvPicPr>
          <p:nvPr/>
        </p:nvPicPr>
        <p:blipFill>
          <a:blip r:embed="rId3"/>
          <a:stretch>
            <a:fillRect/>
          </a:stretch>
        </p:blipFill>
        <p:spPr>
          <a:xfrm>
            <a:off x="6263478" y="4080330"/>
            <a:ext cx="371614" cy="507008"/>
          </a:xfrm>
          <a:prstGeom prst="rect">
            <a:avLst/>
          </a:prstGeom>
        </p:spPr>
      </p:pic>
      <p:pic>
        <p:nvPicPr>
          <p:cNvPr id="86" name="Picture 85"/>
          <p:cNvPicPr>
            <a:picLocks noChangeAspect="1"/>
          </p:cNvPicPr>
          <p:nvPr/>
        </p:nvPicPr>
        <p:blipFill>
          <a:blip r:embed="rId3"/>
          <a:stretch>
            <a:fillRect/>
          </a:stretch>
        </p:blipFill>
        <p:spPr>
          <a:xfrm>
            <a:off x="6635092" y="4080330"/>
            <a:ext cx="371614" cy="507008"/>
          </a:xfrm>
          <a:prstGeom prst="rect">
            <a:avLst/>
          </a:prstGeom>
        </p:spPr>
      </p:pic>
      <p:pic>
        <p:nvPicPr>
          <p:cNvPr id="87" name="Picture 86"/>
          <p:cNvPicPr>
            <a:picLocks noChangeAspect="1"/>
          </p:cNvPicPr>
          <p:nvPr/>
        </p:nvPicPr>
        <p:blipFill>
          <a:blip r:embed="rId3"/>
          <a:stretch>
            <a:fillRect/>
          </a:stretch>
        </p:blipFill>
        <p:spPr>
          <a:xfrm>
            <a:off x="6992654" y="4080330"/>
            <a:ext cx="371614" cy="507008"/>
          </a:xfrm>
          <a:prstGeom prst="rect">
            <a:avLst/>
          </a:prstGeom>
        </p:spPr>
      </p:pic>
      <p:pic>
        <p:nvPicPr>
          <p:cNvPr id="88" name="Picture 87"/>
          <p:cNvPicPr>
            <a:picLocks noChangeAspect="1"/>
          </p:cNvPicPr>
          <p:nvPr/>
        </p:nvPicPr>
        <p:blipFill>
          <a:blip r:embed="rId3"/>
          <a:stretch>
            <a:fillRect/>
          </a:stretch>
        </p:blipFill>
        <p:spPr>
          <a:xfrm>
            <a:off x="7364268" y="4080330"/>
            <a:ext cx="371614" cy="507008"/>
          </a:xfrm>
          <a:prstGeom prst="rect">
            <a:avLst/>
          </a:prstGeom>
        </p:spPr>
      </p:pic>
      <p:pic>
        <p:nvPicPr>
          <p:cNvPr id="89" name="Picture 88"/>
          <p:cNvPicPr>
            <a:picLocks noChangeAspect="1"/>
          </p:cNvPicPr>
          <p:nvPr/>
        </p:nvPicPr>
        <p:blipFill>
          <a:blip r:embed="rId3"/>
          <a:stretch>
            <a:fillRect/>
          </a:stretch>
        </p:blipFill>
        <p:spPr>
          <a:xfrm>
            <a:off x="7735882" y="4080330"/>
            <a:ext cx="371614" cy="507008"/>
          </a:xfrm>
          <a:prstGeom prst="rect">
            <a:avLst/>
          </a:prstGeom>
        </p:spPr>
      </p:pic>
      <p:pic>
        <p:nvPicPr>
          <p:cNvPr id="90" name="Picture 89"/>
          <p:cNvPicPr>
            <a:picLocks noChangeAspect="1"/>
          </p:cNvPicPr>
          <p:nvPr/>
        </p:nvPicPr>
        <p:blipFill>
          <a:blip r:embed="rId3"/>
          <a:stretch>
            <a:fillRect/>
          </a:stretch>
        </p:blipFill>
        <p:spPr>
          <a:xfrm>
            <a:off x="8107496" y="4080330"/>
            <a:ext cx="371614" cy="507008"/>
          </a:xfrm>
          <a:prstGeom prst="rect">
            <a:avLst/>
          </a:prstGeom>
        </p:spPr>
      </p:pic>
      <p:pic>
        <p:nvPicPr>
          <p:cNvPr id="91" name="Picture 90"/>
          <p:cNvPicPr>
            <a:picLocks noChangeAspect="1"/>
          </p:cNvPicPr>
          <p:nvPr/>
        </p:nvPicPr>
        <p:blipFill>
          <a:blip r:embed="rId3"/>
          <a:stretch>
            <a:fillRect/>
          </a:stretch>
        </p:blipFill>
        <p:spPr>
          <a:xfrm>
            <a:off x="5891003" y="4587338"/>
            <a:ext cx="371614" cy="507008"/>
          </a:xfrm>
          <a:prstGeom prst="rect">
            <a:avLst/>
          </a:prstGeom>
        </p:spPr>
      </p:pic>
      <p:pic>
        <p:nvPicPr>
          <p:cNvPr id="92" name="Picture 91"/>
          <p:cNvPicPr>
            <a:picLocks noChangeAspect="1"/>
          </p:cNvPicPr>
          <p:nvPr/>
        </p:nvPicPr>
        <p:blipFill>
          <a:blip r:embed="rId3"/>
          <a:stretch>
            <a:fillRect/>
          </a:stretch>
        </p:blipFill>
        <p:spPr>
          <a:xfrm>
            <a:off x="6262617" y="4587338"/>
            <a:ext cx="371614" cy="507008"/>
          </a:xfrm>
          <a:prstGeom prst="rect">
            <a:avLst/>
          </a:prstGeom>
        </p:spPr>
      </p:pic>
      <p:pic>
        <p:nvPicPr>
          <p:cNvPr id="93" name="Picture 92"/>
          <p:cNvPicPr>
            <a:picLocks noChangeAspect="1"/>
          </p:cNvPicPr>
          <p:nvPr/>
        </p:nvPicPr>
        <p:blipFill>
          <a:blip r:embed="rId3"/>
          <a:stretch>
            <a:fillRect/>
          </a:stretch>
        </p:blipFill>
        <p:spPr>
          <a:xfrm>
            <a:off x="6634231" y="4587338"/>
            <a:ext cx="371614" cy="507008"/>
          </a:xfrm>
          <a:prstGeom prst="rect">
            <a:avLst/>
          </a:prstGeom>
        </p:spPr>
      </p:pic>
      <p:pic>
        <p:nvPicPr>
          <p:cNvPr id="94" name="Picture 93"/>
          <p:cNvPicPr>
            <a:picLocks noChangeAspect="1"/>
          </p:cNvPicPr>
          <p:nvPr/>
        </p:nvPicPr>
        <p:blipFill>
          <a:blip r:embed="rId3"/>
          <a:stretch>
            <a:fillRect/>
          </a:stretch>
        </p:blipFill>
        <p:spPr>
          <a:xfrm>
            <a:off x="6991793" y="4587338"/>
            <a:ext cx="371614" cy="507008"/>
          </a:xfrm>
          <a:prstGeom prst="rect">
            <a:avLst/>
          </a:prstGeom>
        </p:spPr>
      </p:pic>
      <p:pic>
        <p:nvPicPr>
          <p:cNvPr id="95" name="Picture 94"/>
          <p:cNvPicPr>
            <a:picLocks noChangeAspect="1"/>
          </p:cNvPicPr>
          <p:nvPr/>
        </p:nvPicPr>
        <p:blipFill>
          <a:blip r:embed="rId3"/>
          <a:stretch>
            <a:fillRect/>
          </a:stretch>
        </p:blipFill>
        <p:spPr>
          <a:xfrm>
            <a:off x="7363407" y="4587338"/>
            <a:ext cx="371614" cy="507008"/>
          </a:xfrm>
          <a:prstGeom prst="rect">
            <a:avLst/>
          </a:prstGeom>
        </p:spPr>
      </p:pic>
      <p:pic>
        <p:nvPicPr>
          <p:cNvPr id="96" name="Picture 95"/>
          <p:cNvPicPr>
            <a:picLocks noChangeAspect="1"/>
          </p:cNvPicPr>
          <p:nvPr/>
        </p:nvPicPr>
        <p:blipFill>
          <a:blip r:embed="rId3"/>
          <a:stretch>
            <a:fillRect/>
          </a:stretch>
        </p:blipFill>
        <p:spPr>
          <a:xfrm>
            <a:off x="7735021" y="4587338"/>
            <a:ext cx="371614" cy="507008"/>
          </a:xfrm>
          <a:prstGeom prst="rect">
            <a:avLst/>
          </a:prstGeom>
        </p:spPr>
      </p:pic>
      <p:pic>
        <p:nvPicPr>
          <p:cNvPr id="97" name="Picture 96"/>
          <p:cNvPicPr>
            <a:picLocks noChangeAspect="1"/>
          </p:cNvPicPr>
          <p:nvPr/>
        </p:nvPicPr>
        <p:blipFill>
          <a:blip r:embed="rId3"/>
          <a:stretch>
            <a:fillRect/>
          </a:stretch>
        </p:blipFill>
        <p:spPr>
          <a:xfrm>
            <a:off x="8106635" y="4587338"/>
            <a:ext cx="371614" cy="507008"/>
          </a:xfrm>
          <a:prstGeom prst="rect">
            <a:avLst/>
          </a:prstGeom>
        </p:spPr>
      </p:pic>
      <p:pic>
        <p:nvPicPr>
          <p:cNvPr id="98" name="Picture 97"/>
          <p:cNvPicPr>
            <a:picLocks noChangeAspect="1"/>
          </p:cNvPicPr>
          <p:nvPr/>
        </p:nvPicPr>
        <p:blipFill>
          <a:blip r:embed="rId3"/>
          <a:stretch>
            <a:fillRect/>
          </a:stretch>
        </p:blipFill>
        <p:spPr>
          <a:xfrm>
            <a:off x="5891864" y="5088748"/>
            <a:ext cx="371614" cy="507008"/>
          </a:xfrm>
          <a:prstGeom prst="rect">
            <a:avLst/>
          </a:prstGeom>
        </p:spPr>
      </p:pic>
      <p:pic>
        <p:nvPicPr>
          <p:cNvPr id="99" name="Picture 98"/>
          <p:cNvPicPr>
            <a:picLocks noChangeAspect="1"/>
          </p:cNvPicPr>
          <p:nvPr/>
        </p:nvPicPr>
        <p:blipFill>
          <a:blip r:embed="rId3"/>
          <a:stretch>
            <a:fillRect/>
          </a:stretch>
        </p:blipFill>
        <p:spPr>
          <a:xfrm>
            <a:off x="6263478" y="5088748"/>
            <a:ext cx="371614" cy="507008"/>
          </a:xfrm>
          <a:prstGeom prst="rect">
            <a:avLst/>
          </a:prstGeom>
        </p:spPr>
      </p:pic>
      <p:pic>
        <p:nvPicPr>
          <p:cNvPr id="100" name="Picture 99"/>
          <p:cNvPicPr>
            <a:picLocks noChangeAspect="1"/>
          </p:cNvPicPr>
          <p:nvPr/>
        </p:nvPicPr>
        <p:blipFill>
          <a:blip r:embed="rId3"/>
          <a:stretch>
            <a:fillRect/>
          </a:stretch>
        </p:blipFill>
        <p:spPr>
          <a:xfrm>
            <a:off x="6635092" y="5088748"/>
            <a:ext cx="371614" cy="507008"/>
          </a:xfrm>
          <a:prstGeom prst="rect">
            <a:avLst/>
          </a:prstGeom>
        </p:spPr>
      </p:pic>
      <p:pic>
        <p:nvPicPr>
          <p:cNvPr id="101" name="Picture 100"/>
          <p:cNvPicPr>
            <a:picLocks noChangeAspect="1"/>
          </p:cNvPicPr>
          <p:nvPr/>
        </p:nvPicPr>
        <p:blipFill>
          <a:blip r:embed="rId3"/>
          <a:stretch>
            <a:fillRect/>
          </a:stretch>
        </p:blipFill>
        <p:spPr>
          <a:xfrm>
            <a:off x="6992654" y="5088748"/>
            <a:ext cx="371614" cy="507008"/>
          </a:xfrm>
          <a:prstGeom prst="rect">
            <a:avLst/>
          </a:prstGeom>
        </p:spPr>
      </p:pic>
      <p:pic>
        <p:nvPicPr>
          <p:cNvPr id="102" name="Picture 101"/>
          <p:cNvPicPr>
            <a:picLocks noChangeAspect="1"/>
          </p:cNvPicPr>
          <p:nvPr/>
        </p:nvPicPr>
        <p:blipFill>
          <a:blip r:embed="rId3"/>
          <a:stretch>
            <a:fillRect/>
          </a:stretch>
        </p:blipFill>
        <p:spPr>
          <a:xfrm>
            <a:off x="7364268" y="5088748"/>
            <a:ext cx="371614" cy="507008"/>
          </a:xfrm>
          <a:prstGeom prst="rect">
            <a:avLst/>
          </a:prstGeom>
        </p:spPr>
      </p:pic>
      <p:pic>
        <p:nvPicPr>
          <p:cNvPr id="103" name="Picture 102"/>
          <p:cNvPicPr>
            <a:picLocks noChangeAspect="1"/>
          </p:cNvPicPr>
          <p:nvPr/>
        </p:nvPicPr>
        <p:blipFill>
          <a:blip r:embed="rId3"/>
          <a:stretch>
            <a:fillRect/>
          </a:stretch>
        </p:blipFill>
        <p:spPr>
          <a:xfrm>
            <a:off x="7735882" y="5088748"/>
            <a:ext cx="371614" cy="507008"/>
          </a:xfrm>
          <a:prstGeom prst="rect">
            <a:avLst/>
          </a:prstGeom>
        </p:spPr>
      </p:pic>
      <p:pic>
        <p:nvPicPr>
          <p:cNvPr id="104" name="Picture 103"/>
          <p:cNvPicPr>
            <a:picLocks noChangeAspect="1"/>
          </p:cNvPicPr>
          <p:nvPr/>
        </p:nvPicPr>
        <p:blipFill>
          <a:blip r:embed="rId3"/>
          <a:stretch>
            <a:fillRect/>
          </a:stretch>
        </p:blipFill>
        <p:spPr>
          <a:xfrm>
            <a:off x="8107496" y="5088748"/>
            <a:ext cx="371614" cy="507008"/>
          </a:xfrm>
          <a:prstGeom prst="rect">
            <a:avLst/>
          </a:prstGeom>
        </p:spPr>
      </p:pic>
      <p:pic>
        <p:nvPicPr>
          <p:cNvPr id="105" name="Picture 104"/>
          <p:cNvPicPr>
            <a:picLocks noChangeAspect="1"/>
          </p:cNvPicPr>
          <p:nvPr/>
        </p:nvPicPr>
        <p:blipFill>
          <a:blip r:embed="rId3"/>
          <a:stretch>
            <a:fillRect/>
          </a:stretch>
        </p:blipFill>
        <p:spPr>
          <a:xfrm>
            <a:off x="5892729" y="5595756"/>
            <a:ext cx="371614" cy="507008"/>
          </a:xfrm>
          <a:prstGeom prst="rect">
            <a:avLst/>
          </a:prstGeom>
        </p:spPr>
      </p:pic>
      <p:pic>
        <p:nvPicPr>
          <p:cNvPr id="106" name="Picture 105"/>
          <p:cNvPicPr>
            <a:picLocks noChangeAspect="1"/>
          </p:cNvPicPr>
          <p:nvPr/>
        </p:nvPicPr>
        <p:blipFill>
          <a:blip r:embed="rId3"/>
          <a:stretch>
            <a:fillRect/>
          </a:stretch>
        </p:blipFill>
        <p:spPr>
          <a:xfrm>
            <a:off x="6264343" y="5595756"/>
            <a:ext cx="371614" cy="507008"/>
          </a:xfrm>
          <a:prstGeom prst="rect">
            <a:avLst/>
          </a:prstGeom>
        </p:spPr>
      </p:pic>
      <p:pic>
        <p:nvPicPr>
          <p:cNvPr id="107" name="Picture 106"/>
          <p:cNvPicPr>
            <a:picLocks noChangeAspect="1"/>
          </p:cNvPicPr>
          <p:nvPr/>
        </p:nvPicPr>
        <p:blipFill>
          <a:blip r:embed="rId3"/>
          <a:stretch>
            <a:fillRect/>
          </a:stretch>
        </p:blipFill>
        <p:spPr>
          <a:xfrm>
            <a:off x="6635957" y="5595756"/>
            <a:ext cx="371614" cy="507008"/>
          </a:xfrm>
          <a:prstGeom prst="rect">
            <a:avLst/>
          </a:prstGeom>
        </p:spPr>
      </p:pic>
      <p:pic>
        <p:nvPicPr>
          <p:cNvPr id="108" name="Picture 107"/>
          <p:cNvPicPr>
            <a:picLocks noChangeAspect="1"/>
          </p:cNvPicPr>
          <p:nvPr/>
        </p:nvPicPr>
        <p:blipFill>
          <a:blip r:embed="rId3"/>
          <a:stretch>
            <a:fillRect/>
          </a:stretch>
        </p:blipFill>
        <p:spPr>
          <a:xfrm>
            <a:off x="6993519" y="5595756"/>
            <a:ext cx="371614" cy="507008"/>
          </a:xfrm>
          <a:prstGeom prst="rect">
            <a:avLst/>
          </a:prstGeom>
        </p:spPr>
      </p:pic>
      <p:pic>
        <p:nvPicPr>
          <p:cNvPr id="109" name="Picture 108"/>
          <p:cNvPicPr>
            <a:picLocks noChangeAspect="1"/>
          </p:cNvPicPr>
          <p:nvPr/>
        </p:nvPicPr>
        <p:blipFill>
          <a:blip r:embed="rId3"/>
          <a:stretch>
            <a:fillRect/>
          </a:stretch>
        </p:blipFill>
        <p:spPr>
          <a:xfrm>
            <a:off x="7365133" y="5595756"/>
            <a:ext cx="371614" cy="507008"/>
          </a:xfrm>
          <a:prstGeom prst="rect">
            <a:avLst/>
          </a:prstGeom>
        </p:spPr>
      </p:pic>
      <p:pic>
        <p:nvPicPr>
          <p:cNvPr id="110" name="Picture 109"/>
          <p:cNvPicPr>
            <a:picLocks noChangeAspect="1"/>
          </p:cNvPicPr>
          <p:nvPr/>
        </p:nvPicPr>
        <p:blipFill>
          <a:blip r:embed="rId3"/>
          <a:stretch>
            <a:fillRect/>
          </a:stretch>
        </p:blipFill>
        <p:spPr>
          <a:xfrm>
            <a:off x="7736747" y="5595756"/>
            <a:ext cx="371614" cy="507008"/>
          </a:xfrm>
          <a:prstGeom prst="rect">
            <a:avLst/>
          </a:prstGeom>
        </p:spPr>
      </p:pic>
      <p:pic>
        <p:nvPicPr>
          <p:cNvPr id="111" name="Picture 110"/>
          <p:cNvPicPr>
            <a:picLocks noChangeAspect="1"/>
          </p:cNvPicPr>
          <p:nvPr/>
        </p:nvPicPr>
        <p:blipFill>
          <a:blip r:embed="rId3"/>
          <a:stretch>
            <a:fillRect/>
          </a:stretch>
        </p:blipFill>
        <p:spPr>
          <a:xfrm>
            <a:off x="8108361" y="5595756"/>
            <a:ext cx="371614" cy="507008"/>
          </a:xfrm>
          <a:prstGeom prst="rect">
            <a:avLst/>
          </a:prstGeom>
        </p:spPr>
      </p:pic>
      <p:sp>
        <p:nvSpPr>
          <p:cNvPr id="112" name="Arc 111"/>
          <p:cNvSpPr/>
          <p:nvPr/>
        </p:nvSpPr>
        <p:spPr>
          <a:xfrm rot="11236166">
            <a:off x="2027379" y="3391143"/>
            <a:ext cx="5146525"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3" name="Arc 112"/>
          <p:cNvSpPr/>
          <p:nvPr/>
        </p:nvSpPr>
        <p:spPr>
          <a:xfrm rot="11236166">
            <a:off x="1510357" y="3467266"/>
            <a:ext cx="6878545"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4" name="Arc 113"/>
          <p:cNvSpPr/>
          <p:nvPr/>
        </p:nvSpPr>
        <p:spPr>
          <a:xfrm rot="11236166">
            <a:off x="952372" y="3425865"/>
            <a:ext cx="6342127"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5" name="Arc 114"/>
          <p:cNvSpPr/>
          <p:nvPr/>
        </p:nvSpPr>
        <p:spPr>
          <a:xfrm rot="11236166">
            <a:off x="1238940" y="2876423"/>
            <a:ext cx="6699400"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6" name="Arc 115"/>
          <p:cNvSpPr/>
          <p:nvPr/>
        </p:nvSpPr>
        <p:spPr>
          <a:xfrm rot="11236166">
            <a:off x="1599581" y="2805087"/>
            <a:ext cx="5571868"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7" name="Arc 116"/>
          <p:cNvSpPr/>
          <p:nvPr/>
        </p:nvSpPr>
        <p:spPr>
          <a:xfrm rot="11236166">
            <a:off x="1360439" y="2305188"/>
            <a:ext cx="5807335"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8" name="Arc 117"/>
          <p:cNvSpPr/>
          <p:nvPr/>
        </p:nvSpPr>
        <p:spPr>
          <a:xfrm rot="11236166">
            <a:off x="2330306" y="1264270"/>
            <a:ext cx="4207221" cy="1587252"/>
          </a:xfrm>
          <a:prstGeom prst="arc">
            <a:avLst>
              <a:gd name="adj1" fmla="val 11628670"/>
              <a:gd name="adj2" fmla="val 21224743"/>
            </a:avLst>
          </a:prstGeom>
          <a:ln w="63500">
            <a:solidFill>
              <a:schemeClr val="accent1">
                <a:lumMod val="20000"/>
                <a:lumOff val="80000"/>
              </a:schemeClr>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9" name="Arc 118"/>
          <p:cNvSpPr/>
          <p:nvPr/>
        </p:nvSpPr>
        <p:spPr>
          <a:xfrm rot="11236166">
            <a:off x="2965434" y="2197997"/>
            <a:ext cx="4113072"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0" name="Arc 119"/>
          <p:cNvSpPr/>
          <p:nvPr/>
        </p:nvSpPr>
        <p:spPr>
          <a:xfrm rot="11236166">
            <a:off x="2794829" y="2709869"/>
            <a:ext cx="4113072"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1" name="Arc 120"/>
          <p:cNvSpPr/>
          <p:nvPr/>
        </p:nvSpPr>
        <p:spPr>
          <a:xfrm rot="11236166">
            <a:off x="3147020" y="2700014"/>
            <a:ext cx="4113072"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2" name="Arc 121"/>
          <p:cNvSpPr/>
          <p:nvPr/>
        </p:nvSpPr>
        <p:spPr>
          <a:xfrm rot="11236166">
            <a:off x="2591305" y="3245468"/>
            <a:ext cx="4113072"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3" name="Arc 122"/>
          <p:cNvSpPr/>
          <p:nvPr/>
        </p:nvSpPr>
        <p:spPr>
          <a:xfrm rot="11236166">
            <a:off x="3075594" y="3242546"/>
            <a:ext cx="4113072"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4" name="Arc 123"/>
          <p:cNvSpPr/>
          <p:nvPr/>
        </p:nvSpPr>
        <p:spPr>
          <a:xfrm rot="11236166">
            <a:off x="3423901" y="3248683"/>
            <a:ext cx="4333190"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1" name="TextBox 140"/>
          <p:cNvSpPr txBox="1"/>
          <p:nvPr/>
        </p:nvSpPr>
        <p:spPr>
          <a:xfrm>
            <a:off x="638679" y="380940"/>
            <a:ext cx="3945694" cy="1015663"/>
          </a:xfrm>
          <a:prstGeom prst="rect">
            <a:avLst/>
          </a:prstGeom>
          <a:noFill/>
        </p:spPr>
        <p:txBody>
          <a:bodyPr wrap="none" rtlCol="0">
            <a:spAutoFit/>
          </a:bodyPr>
          <a:lstStyle/>
          <a:p>
            <a:r>
              <a:rPr lang="en-US" sz="6000" dirty="0">
                <a:latin typeface="Adelle Regular"/>
                <a:cs typeface="Adelle Regular"/>
              </a:rPr>
              <a:t>E</a:t>
            </a:r>
            <a:r>
              <a:rPr lang="en-US" sz="6000" dirty="0" smtClean="0">
                <a:latin typeface="Adelle Regular"/>
                <a:cs typeface="Adelle Regular"/>
              </a:rPr>
              <a:t>nterprise</a:t>
            </a:r>
            <a:endParaRPr lang="en-US" sz="6000" dirty="0">
              <a:latin typeface="Adelle Regular"/>
              <a:cs typeface="Adelle Regular"/>
            </a:endParaRPr>
          </a:p>
        </p:txBody>
      </p:sp>
      <p:sp>
        <p:nvSpPr>
          <p:cNvPr id="157" name="Arc 156"/>
          <p:cNvSpPr/>
          <p:nvPr/>
        </p:nvSpPr>
        <p:spPr>
          <a:xfrm rot="11236166">
            <a:off x="929804" y="4591417"/>
            <a:ext cx="5323779" cy="1587252"/>
          </a:xfrm>
          <a:prstGeom prst="arc">
            <a:avLst>
              <a:gd name="adj1" fmla="val 11628670"/>
              <a:gd name="adj2" fmla="val 21224743"/>
            </a:avLst>
          </a:prstGeom>
          <a:ln w="63500">
            <a:solidFill>
              <a:schemeClr val="accent1">
                <a:lumMod val="20000"/>
                <a:lumOff val="80000"/>
              </a:schemeClr>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9" name="Arc 158"/>
          <p:cNvSpPr/>
          <p:nvPr/>
        </p:nvSpPr>
        <p:spPr>
          <a:xfrm rot="11236166">
            <a:off x="1217786" y="4290018"/>
            <a:ext cx="5323779" cy="1587252"/>
          </a:xfrm>
          <a:prstGeom prst="arc">
            <a:avLst>
              <a:gd name="adj1" fmla="val 11628670"/>
              <a:gd name="adj2" fmla="val 21224743"/>
            </a:avLst>
          </a:prstGeom>
          <a:ln w="63500">
            <a:solidFill>
              <a:schemeClr val="accent1">
                <a:lumMod val="20000"/>
                <a:lumOff val="80000"/>
              </a:schemeClr>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0" name="Arc 159"/>
          <p:cNvSpPr/>
          <p:nvPr/>
        </p:nvSpPr>
        <p:spPr>
          <a:xfrm rot="11236166">
            <a:off x="1000090" y="3944854"/>
            <a:ext cx="5323779" cy="1587252"/>
          </a:xfrm>
          <a:prstGeom prst="arc">
            <a:avLst>
              <a:gd name="adj1" fmla="val 11628670"/>
              <a:gd name="adj2" fmla="val 21224743"/>
            </a:avLst>
          </a:prstGeom>
          <a:ln w="63500">
            <a:solidFill>
              <a:schemeClr val="accent1">
                <a:lumMod val="20000"/>
                <a:lumOff val="80000"/>
              </a:schemeClr>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1" name="Arc 160"/>
          <p:cNvSpPr/>
          <p:nvPr/>
        </p:nvSpPr>
        <p:spPr>
          <a:xfrm rot="11236166">
            <a:off x="4276166" y="2367600"/>
            <a:ext cx="2879844" cy="1587252"/>
          </a:xfrm>
          <a:prstGeom prst="arc">
            <a:avLst>
              <a:gd name="adj1" fmla="val 11628670"/>
              <a:gd name="adj2" fmla="val 21224743"/>
            </a:avLst>
          </a:prstGeom>
          <a:ln w="63500">
            <a:solidFill>
              <a:schemeClr val="accent1">
                <a:lumMod val="20000"/>
                <a:lumOff val="80000"/>
              </a:schemeClr>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2" name="Arc 161"/>
          <p:cNvSpPr/>
          <p:nvPr/>
        </p:nvSpPr>
        <p:spPr>
          <a:xfrm rot="11236166">
            <a:off x="4566956" y="2408815"/>
            <a:ext cx="3531307" cy="1587252"/>
          </a:xfrm>
          <a:prstGeom prst="arc">
            <a:avLst>
              <a:gd name="adj1" fmla="val 11628670"/>
              <a:gd name="adj2" fmla="val 21224743"/>
            </a:avLst>
          </a:prstGeom>
          <a:ln w="63500">
            <a:solidFill>
              <a:schemeClr val="accent1">
                <a:lumMod val="20000"/>
                <a:lumOff val="80000"/>
              </a:schemeClr>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3" name="Arc 162"/>
          <p:cNvSpPr/>
          <p:nvPr/>
        </p:nvSpPr>
        <p:spPr>
          <a:xfrm rot="11236166">
            <a:off x="4270833" y="4087526"/>
            <a:ext cx="4207221" cy="1587252"/>
          </a:xfrm>
          <a:prstGeom prst="arc">
            <a:avLst>
              <a:gd name="adj1" fmla="val 11628670"/>
              <a:gd name="adj2" fmla="val 21224743"/>
            </a:avLst>
          </a:prstGeom>
          <a:ln w="63500">
            <a:solidFill>
              <a:schemeClr val="accent1">
                <a:lumMod val="20000"/>
                <a:lumOff val="80000"/>
              </a:schemeClr>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4" name="Arc 163"/>
          <p:cNvSpPr/>
          <p:nvPr/>
        </p:nvSpPr>
        <p:spPr>
          <a:xfrm rot="11236166">
            <a:off x="4480800" y="3759623"/>
            <a:ext cx="4207221" cy="1587252"/>
          </a:xfrm>
          <a:prstGeom prst="arc">
            <a:avLst>
              <a:gd name="adj1" fmla="val 11628670"/>
              <a:gd name="adj2" fmla="val 21224743"/>
            </a:avLst>
          </a:prstGeom>
          <a:ln w="63500">
            <a:solidFill>
              <a:schemeClr val="accent1">
                <a:lumMod val="20000"/>
                <a:lumOff val="80000"/>
              </a:schemeClr>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3585648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Picture 137"/>
          <p:cNvPicPr>
            <a:picLocks noChangeAspect="1"/>
          </p:cNvPicPr>
          <p:nvPr/>
        </p:nvPicPr>
        <p:blipFill>
          <a:blip r:embed="rId3"/>
          <a:stretch>
            <a:fillRect/>
          </a:stretch>
        </p:blipFill>
        <p:spPr>
          <a:xfrm>
            <a:off x="3654060" y="3064448"/>
            <a:ext cx="371614" cy="507008"/>
          </a:xfrm>
          <a:prstGeom prst="rect">
            <a:avLst/>
          </a:prstGeom>
        </p:spPr>
      </p:pic>
      <p:pic>
        <p:nvPicPr>
          <p:cNvPr id="139" name="Picture 138"/>
          <p:cNvPicPr>
            <a:picLocks noChangeAspect="1"/>
          </p:cNvPicPr>
          <p:nvPr/>
        </p:nvPicPr>
        <p:blipFill>
          <a:blip r:embed="rId3"/>
          <a:stretch>
            <a:fillRect/>
          </a:stretch>
        </p:blipFill>
        <p:spPr>
          <a:xfrm>
            <a:off x="4405209" y="2818408"/>
            <a:ext cx="371614" cy="507008"/>
          </a:xfrm>
          <a:prstGeom prst="rect">
            <a:avLst/>
          </a:prstGeom>
        </p:spPr>
      </p:pic>
      <p:pic>
        <p:nvPicPr>
          <p:cNvPr id="140" name="Picture 139"/>
          <p:cNvPicPr>
            <a:picLocks noChangeAspect="1"/>
          </p:cNvPicPr>
          <p:nvPr/>
        </p:nvPicPr>
        <p:blipFill>
          <a:blip r:embed="rId3"/>
          <a:stretch>
            <a:fillRect/>
          </a:stretch>
        </p:blipFill>
        <p:spPr>
          <a:xfrm>
            <a:off x="4033595" y="2818408"/>
            <a:ext cx="371614" cy="507008"/>
          </a:xfrm>
          <a:prstGeom prst="rect">
            <a:avLst/>
          </a:prstGeom>
        </p:spPr>
      </p:pic>
      <p:cxnSp>
        <p:nvCxnSpPr>
          <p:cNvPr id="145" name="Straight Connector 144"/>
          <p:cNvCxnSpPr/>
          <p:nvPr/>
        </p:nvCxnSpPr>
        <p:spPr>
          <a:xfrm flipH="1" flipV="1">
            <a:off x="3287671" y="2800674"/>
            <a:ext cx="293271" cy="271238"/>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pic>
        <p:nvPicPr>
          <p:cNvPr id="146" name="Picture 145"/>
          <p:cNvPicPr>
            <a:picLocks noChangeAspect="1"/>
          </p:cNvPicPr>
          <p:nvPr/>
        </p:nvPicPr>
        <p:blipFill>
          <a:blip r:embed="rId3"/>
          <a:stretch>
            <a:fillRect/>
          </a:stretch>
        </p:blipFill>
        <p:spPr>
          <a:xfrm>
            <a:off x="3654060" y="3577054"/>
            <a:ext cx="371614" cy="507008"/>
          </a:xfrm>
          <a:prstGeom prst="rect">
            <a:avLst/>
          </a:prstGeom>
        </p:spPr>
      </p:pic>
      <p:pic>
        <p:nvPicPr>
          <p:cNvPr id="147" name="Picture 146"/>
          <p:cNvPicPr>
            <a:picLocks noChangeAspect="1"/>
          </p:cNvPicPr>
          <p:nvPr/>
        </p:nvPicPr>
        <p:blipFill>
          <a:blip r:embed="rId3"/>
          <a:stretch>
            <a:fillRect/>
          </a:stretch>
        </p:blipFill>
        <p:spPr>
          <a:xfrm>
            <a:off x="4768902" y="3571456"/>
            <a:ext cx="371614" cy="507008"/>
          </a:xfrm>
          <a:prstGeom prst="rect">
            <a:avLst/>
          </a:prstGeom>
        </p:spPr>
      </p:pic>
      <p:pic>
        <p:nvPicPr>
          <p:cNvPr id="148" name="Picture 147"/>
          <p:cNvPicPr>
            <a:picLocks noChangeAspect="1"/>
          </p:cNvPicPr>
          <p:nvPr/>
        </p:nvPicPr>
        <p:blipFill>
          <a:blip r:embed="rId3"/>
          <a:stretch>
            <a:fillRect/>
          </a:stretch>
        </p:blipFill>
        <p:spPr>
          <a:xfrm>
            <a:off x="4776823" y="3071912"/>
            <a:ext cx="371614" cy="507008"/>
          </a:xfrm>
          <a:prstGeom prst="rect">
            <a:avLst/>
          </a:prstGeom>
        </p:spPr>
      </p:pic>
      <p:pic>
        <p:nvPicPr>
          <p:cNvPr id="149" name="Picture 148"/>
          <p:cNvPicPr>
            <a:picLocks noChangeAspect="1"/>
          </p:cNvPicPr>
          <p:nvPr/>
        </p:nvPicPr>
        <p:blipFill>
          <a:blip r:embed="rId3"/>
          <a:stretch>
            <a:fillRect/>
          </a:stretch>
        </p:blipFill>
        <p:spPr>
          <a:xfrm>
            <a:off x="877440" y="4300386"/>
            <a:ext cx="371614" cy="507008"/>
          </a:xfrm>
          <a:prstGeom prst="rect">
            <a:avLst/>
          </a:prstGeom>
        </p:spPr>
      </p:pic>
      <p:pic>
        <p:nvPicPr>
          <p:cNvPr id="150" name="Picture 149"/>
          <p:cNvPicPr>
            <a:picLocks noChangeAspect="1"/>
          </p:cNvPicPr>
          <p:nvPr/>
        </p:nvPicPr>
        <p:blipFill>
          <a:blip r:embed="rId3"/>
          <a:stretch>
            <a:fillRect/>
          </a:stretch>
        </p:blipFill>
        <p:spPr>
          <a:xfrm>
            <a:off x="707475" y="4814858"/>
            <a:ext cx="371614" cy="507008"/>
          </a:xfrm>
          <a:prstGeom prst="rect">
            <a:avLst/>
          </a:prstGeom>
        </p:spPr>
      </p:pic>
      <p:pic>
        <p:nvPicPr>
          <p:cNvPr id="151" name="Picture 150"/>
          <p:cNvPicPr>
            <a:picLocks noChangeAspect="1"/>
          </p:cNvPicPr>
          <p:nvPr/>
        </p:nvPicPr>
        <p:blipFill>
          <a:blip r:embed="rId3"/>
          <a:stretch>
            <a:fillRect/>
          </a:stretch>
        </p:blipFill>
        <p:spPr>
          <a:xfrm>
            <a:off x="1071168" y="4807394"/>
            <a:ext cx="371614" cy="507008"/>
          </a:xfrm>
          <a:prstGeom prst="rect">
            <a:avLst/>
          </a:prstGeom>
        </p:spPr>
      </p:pic>
      <p:cxnSp>
        <p:nvCxnSpPr>
          <p:cNvPr id="152" name="Straight Connector 151"/>
          <p:cNvCxnSpPr/>
          <p:nvPr/>
        </p:nvCxnSpPr>
        <p:spPr>
          <a:xfrm flipH="1" flipV="1">
            <a:off x="1071168" y="4085928"/>
            <a:ext cx="1" cy="204123"/>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pic>
        <p:nvPicPr>
          <p:cNvPr id="153" name="Picture 152"/>
          <p:cNvPicPr>
            <a:picLocks noChangeAspect="1"/>
          </p:cNvPicPr>
          <p:nvPr/>
        </p:nvPicPr>
        <p:blipFill>
          <a:blip r:embed="rId3"/>
          <a:stretch>
            <a:fillRect/>
          </a:stretch>
        </p:blipFill>
        <p:spPr>
          <a:xfrm>
            <a:off x="3661981" y="4085928"/>
            <a:ext cx="371614" cy="507008"/>
          </a:xfrm>
          <a:prstGeom prst="rect">
            <a:avLst/>
          </a:prstGeom>
        </p:spPr>
      </p:pic>
      <p:pic>
        <p:nvPicPr>
          <p:cNvPr id="154" name="Picture 153"/>
          <p:cNvPicPr>
            <a:picLocks noChangeAspect="1"/>
          </p:cNvPicPr>
          <p:nvPr/>
        </p:nvPicPr>
        <p:blipFill>
          <a:blip r:embed="rId3"/>
          <a:stretch>
            <a:fillRect/>
          </a:stretch>
        </p:blipFill>
        <p:spPr>
          <a:xfrm>
            <a:off x="4025674" y="4339432"/>
            <a:ext cx="371614" cy="507008"/>
          </a:xfrm>
          <a:prstGeom prst="rect">
            <a:avLst/>
          </a:prstGeom>
        </p:spPr>
      </p:pic>
      <p:pic>
        <p:nvPicPr>
          <p:cNvPr id="155" name="Picture 154"/>
          <p:cNvPicPr>
            <a:picLocks noChangeAspect="1"/>
          </p:cNvPicPr>
          <p:nvPr/>
        </p:nvPicPr>
        <p:blipFill>
          <a:blip r:embed="rId3"/>
          <a:stretch>
            <a:fillRect/>
          </a:stretch>
        </p:blipFill>
        <p:spPr>
          <a:xfrm>
            <a:off x="4768902" y="4046882"/>
            <a:ext cx="371614" cy="507008"/>
          </a:xfrm>
          <a:prstGeom prst="rect">
            <a:avLst/>
          </a:prstGeom>
        </p:spPr>
      </p:pic>
      <p:pic>
        <p:nvPicPr>
          <p:cNvPr id="156" name="Picture 155"/>
          <p:cNvPicPr>
            <a:picLocks noChangeAspect="1"/>
          </p:cNvPicPr>
          <p:nvPr/>
        </p:nvPicPr>
        <p:blipFill>
          <a:blip r:embed="rId3"/>
          <a:stretch>
            <a:fillRect/>
          </a:stretch>
        </p:blipFill>
        <p:spPr>
          <a:xfrm>
            <a:off x="4405209" y="4338520"/>
            <a:ext cx="371614" cy="507008"/>
          </a:xfrm>
          <a:prstGeom prst="rect">
            <a:avLst/>
          </a:prstGeom>
        </p:spPr>
      </p:pic>
      <p:pic>
        <p:nvPicPr>
          <p:cNvPr id="48" name="Picture 47"/>
          <p:cNvPicPr>
            <a:picLocks noChangeAspect="1"/>
          </p:cNvPicPr>
          <p:nvPr/>
        </p:nvPicPr>
        <p:blipFill>
          <a:blip r:embed="rId4"/>
          <a:stretch>
            <a:fillRect/>
          </a:stretch>
        </p:blipFill>
        <p:spPr>
          <a:xfrm>
            <a:off x="2024101" y="1704827"/>
            <a:ext cx="391015" cy="508874"/>
          </a:xfrm>
          <a:prstGeom prst="rect">
            <a:avLst/>
          </a:prstGeom>
        </p:spPr>
      </p:pic>
      <p:pic>
        <p:nvPicPr>
          <p:cNvPr id="50" name="Picture 49"/>
          <p:cNvPicPr>
            <a:picLocks noChangeAspect="1"/>
          </p:cNvPicPr>
          <p:nvPr/>
        </p:nvPicPr>
        <p:blipFill>
          <a:blip r:embed="rId4"/>
          <a:stretch>
            <a:fillRect/>
          </a:stretch>
        </p:blipFill>
        <p:spPr>
          <a:xfrm>
            <a:off x="1239353" y="2561172"/>
            <a:ext cx="391015" cy="508874"/>
          </a:xfrm>
          <a:prstGeom prst="rect">
            <a:avLst/>
          </a:prstGeom>
        </p:spPr>
      </p:pic>
      <p:pic>
        <p:nvPicPr>
          <p:cNvPr id="52" name="Picture 51"/>
          <p:cNvPicPr>
            <a:picLocks noChangeAspect="1"/>
          </p:cNvPicPr>
          <p:nvPr/>
        </p:nvPicPr>
        <p:blipFill>
          <a:blip r:embed="rId4"/>
          <a:stretch>
            <a:fillRect/>
          </a:stretch>
        </p:blipFill>
        <p:spPr>
          <a:xfrm>
            <a:off x="1043846" y="3064448"/>
            <a:ext cx="391015" cy="508874"/>
          </a:xfrm>
          <a:prstGeom prst="rect">
            <a:avLst/>
          </a:prstGeom>
        </p:spPr>
      </p:pic>
      <p:pic>
        <p:nvPicPr>
          <p:cNvPr id="53" name="Picture 52"/>
          <p:cNvPicPr>
            <a:picLocks noChangeAspect="1"/>
          </p:cNvPicPr>
          <p:nvPr/>
        </p:nvPicPr>
        <p:blipFill>
          <a:blip r:embed="rId4"/>
          <a:stretch>
            <a:fillRect/>
          </a:stretch>
        </p:blipFill>
        <p:spPr>
          <a:xfrm>
            <a:off x="1437579" y="3066314"/>
            <a:ext cx="391015" cy="508874"/>
          </a:xfrm>
          <a:prstGeom prst="rect">
            <a:avLst/>
          </a:prstGeom>
        </p:spPr>
      </p:pic>
      <p:pic>
        <p:nvPicPr>
          <p:cNvPr id="59" name="Picture 58"/>
          <p:cNvPicPr>
            <a:picLocks noChangeAspect="1"/>
          </p:cNvPicPr>
          <p:nvPr/>
        </p:nvPicPr>
        <p:blipFill>
          <a:blip r:embed="rId4"/>
          <a:stretch>
            <a:fillRect/>
          </a:stretch>
        </p:blipFill>
        <p:spPr>
          <a:xfrm>
            <a:off x="848339" y="3575188"/>
            <a:ext cx="391015" cy="508874"/>
          </a:xfrm>
          <a:prstGeom prst="rect">
            <a:avLst/>
          </a:prstGeom>
        </p:spPr>
      </p:pic>
      <p:pic>
        <p:nvPicPr>
          <p:cNvPr id="60" name="Picture 59"/>
          <p:cNvPicPr>
            <a:picLocks noChangeAspect="1"/>
          </p:cNvPicPr>
          <p:nvPr/>
        </p:nvPicPr>
        <p:blipFill>
          <a:blip r:embed="rId4"/>
          <a:stretch>
            <a:fillRect/>
          </a:stretch>
        </p:blipFill>
        <p:spPr>
          <a:xfrm>
            <a:off x="1239353" y="3571456"/>
            <a:ext cx="391015" cy="508874"/>
          </a:xfrm>
          <a:prstGeom prst="rect">
            <a:avLst/>
          </a:prstGeom>
        </p:spPr>
      </p:pic>
      <p:pic>
        <p:nvPicPr>
          <p:cNvPr id="63" name="Picture 62"/>
          <p:cNvPicPr>
            <a:picLocks noChangeAspect="1"/>
          </p:cNvPicPr>
          <p:nvPr/>
        </p:nvPicPr>
        <p:blipFill>
          <a:blip r:embed="rId4"/>
          <a:stretch>
            <a:fillRect/>
          </a:stretch>
        </p:blipFill>
        <p:spPr>
          <a:xfrm>
            <a:off x="1633086" y="3571456"/>
            <a:ext cx="391015" cy="508874"/>
          </a:xfrm>
          <a:prstGeom prst="rect">
            <a:avLst/>
          </a:prstGeom>
        </p:spPr>
      </p:pic>
      <p:pic>
        <p:nvPicPr>
          <p:cNvPr id="66" name="Picture 65"/>
          <p:cNvPicPr>
            <a:picLocks noChangeAspect="1"/>
          </p:cNvPicPr>
          <p:nvPr/>
        </p:nvPicPr>
        <p:blipFill>
          <a:blip r:embed="rId4"/>
          <a:stretch>
            <a:fillRect/>
          </a:stretch>
        </p:blipFill>
        <p:spPr>
          <a:xfrm>
            <a:off x="2796194" y="2563038"/>
            <a:ext cx="391015" cy="508874"/>
          </a:xfrm>
          <a:prstGeom prst="rect">
            <a:avLst/>
          </a:prstGeom>
        </p:spPr>
      </p:pic>
      <p:pic>
        <p:nvPicPr>
          <p:cNvPr id="67" name="Picture 66"/>
          <p:cNvPicPr>
            <a:picLocks noChangeAspect="1"/>
          </p:cNvPicPr>
          <p:nvPr/>
        </p:nvPicPr>
        <p:blipFill>
          <a:blip r:embed="rId4"/>
          <a:stretch>
            <a:fillRect/>
          </a:stretch>
        </p:blipFill>
        <p:spPr>
          <a:xfrm>
            <a:off x="2600687" y="3066314"/>
            <a:ext cx="391015" cy="508874"/>
          </a:xfrm>
          <a:prstGeom prst="rect">
            <a:avLst/>
          </a:prstGeom>
        </p:spPr>
      </p:pic>
      <p:pic>
        <p:nvPicPr>
          <p:cNvPr id="68" name="Picture 67"/>
          <p:cNvPicPr>
            <a:picLocks noChangeAspect="1"/>
          </p:cNvPicPr>
          <p:nvPr/>
        </p:nvPicPr>
        <p:blipFill>
          <a:blip r:embed="rId4"/>
          <a:stretch>
            <a:fillRect/>
          </a:stretch>
        </p:blipFill>
        <p:spPr>
          <a:xfrm>
            <a:off x="2994420" y="3068180"/>
            <a:ext cx="391015" cy="508874"/>
          </a:xfrm>
          <a:prstGeom prst="rect">
            <a:avLst/>
          </a:prstGeom>
        </p:spPr>
      </p:pic>
      <p:pic>
        <p:nvPicPr>
          <p:cNvPr id="69" name="Picture 68"/>
          <p:cNvPicPr>
            <a:picLocks noChangeAspect="1"/>
          </p:cNvPicPr>
          <p:nvPr/>
        </p:nvPicPr>
        <p:blipFill>
          <a:blip r:embed="rId4"/>
          <a:stretch>
            <a:fillRect/>
          </a:stretch>
        </p:blipFill>
        <p:spPr>
          <a:xfrm>
            <a:off x="2405180" y="3577054"/>
            <a:ext cx="391015" cy="508874"/>
          </a:xfrm>
          <a:prstGeom prst="rect">
            <a:avLst/>
          </a:prstGeom>
        </p:spPr>
      </p:pic>
      <p:pic>
        <p:nvPicPr>
          <p:cNvPr id="70" name="Picture 69"/>
          <p:cNvPicPr>
            <a:picLocks noChangeAspect="1"/>
          </p:cNvPicPr>
          <p:nvPr/>
        </p:nvPicPr>
        <p:blipFill>
          <a:blip r:embed="rId4"/>
          <a:stretch>
            <a:fillRect/>
          </a:stretch>
        </p:blipFill>
        <p:spPr>
          <a:xfrm>
            <a:off x="2796194" y="3573322"/>
            <a:ext cx="391015" cy="508874"/>
          </a:xfrm>
          <a:prstGeom prst="rect">
            <a:avLst/>
          </a:prstGeom>
        </p:spPr>
      </p:pic>
      <p:pic>
        <p:nvPicPr>
          <p:cNvPr id="71" name="Picture 70"/>
          <p:cNvPicPr>
            <a:picLocks noChangeAspect="1"/>
          </p:cNvPicPr>
          <p:nvPr/>
        </p:nvPicPr>
        <p:blipFill>
          <a:blip r:embed="rId4"/>
          <a:stretch>
            <a:fillRect/>
          </a:stretch>
        </p:blipFill>
        <p:spPr>
          <a:xfrm>
            <a:off x="3189927" y="3573322"/>
            <a:ext cx="391015" cy="508874"/>
          </a:xfrm>
          <a:prstGeom prst="rect">
            <a:avLst/>
          </a:prstGeom>
        </p:spPr>
      </p:pic>
      <p:cxnSp>
        <p:nvCxnSpPr>
          <p:cNvPr id="73" name="Straight Connector 72"/>
          <p:cNvCxnSpPr/>
          <p:nvPr/>
        </p:nvCxnSpPr>
        <p:spPr>
          <a:xfrm flipV="1">
            <a:off x="1633086" y="2200551"/>
            <a:ext cx="302674" cy="271238"/>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flipV="1">
            <a:off x="2502925" y="2200551"/>
            <a:ext cx="293271" cy="271238"/>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pic>
        <p:nvPicPr>
          <p:cNvPr id="125" name="Picture 124"/>
          <p:cNvPicPr>
            <a:picLocks noChangeAspect="1"/>
          </p:cNvPicPr>
          <p:nvPr/>
        </p:nvPicPr>
        <p:blipFill>
          <a:blip r:embed="rId5"/>
          <a:stretch>
            <a:fillRect/>
          </a:stretch>
        </p:blipFill>
        <p:spPr>
          <a:xfrm>
            <a:off x="2040232" y="1704827"/>
            <a:ext cx="393733" cy="512411"/>
          </a:xfrm>
          <a:prstGeom prst="rect">
            <a:avLst/>
          </a:prstGeom>
        </p:spPr>
      </p:pic>
      <p:pic>
        <p:nvPicPr>
          <p:cNvPr id="126" name="Picture 125"/>
          <p:cNvPicPr>
            <a:picLocks noChangeAspect="1"/>
          </p:cNvPicPr>
          <p:nvPr/>
        </p:nvPicPr>
        <p:blipFill>
          <a:blip r:embed="rId5"/>
          <a:stretch>
            <a:fillRect/>
          </a:stretch>
        </p:blipFill>
        <p:spPr>
          <a:xfrm>
            <a:off x="1236635" y="2564904"/>
            <a:ext cx="393733" cy="512411"/>
          </a:xfrm>
          <a:prstGeom prst="rect">
            <a:avLst/>
          </a:prstGeom>
        </p:spPr>
      </p:pic>
      <p:pic>
        <p:nvPicPr>
          <p:cNvPr id="127" name="Picture 126"/>
          <p:cNvPicPr>
            <a:picLocks noChangeAspect="1"/>
          </p:cNvPicPr>
          <p:nvPr/>
        </p:nvPicPr>
        <p:blipFill>
          <a:blip r:embed="rId5"/>
          <a:stretch>
            <a:fillRect/>
          </a:stretch>
        </p:blipFill>
        <p:spPr>
          <a:xfrm>
            <a:off x="1047647" y="3077315"/>
            <a:ext cx="393733" cy="512411"/>
          </a:xfrm>
          <a:prstGeom prst="rect">
            <a:avLst/>
          </a:prstGeom>
        </p:spPr>
      </p:pic>
      <p:pic>
        <p:nvPicPr>
          <p:cNvPr id="128" name="Picture 127"/>
          <p:cNvPicPr>
            <a:picLocks noChangeAspect="1"/>
          </p:cNvPicPr>
          <p:nvPr/>
        </p:nvPicPr>
        <p:blipFill>
          <a:blip r:embed="rId5"/>
          <a:stretch>
            <a:fillRect/>
          </a:stretch>
        </p:blipFill>
        <p:spPr>
          <a:xfrm>
            <a:off x="1441380" y="3066314"/>
            <a:ext cx="393733" cy="512411"/>
          </a:xfrm>
          <a:prstGeom prst="rect">
            <a:avLst/>
          </a:prstGeom>
        </p:spPr>
      </p:pic>
      <p:pic>
        <p:nvPicPr>
          <p:cNvPr id="129" name="Picture 128"/>
          <p:cNvPicPr>
            <a:picLocks noChangeAspect="1"/>
          </p:cNvPicPr>
          <p:nvPr/>
        </p:nvPicPr>
        <p:blipFill>
          <a:blip r:embed="rId5"/>
          <a:stretch>
            <a:fillRect/>
          </a:stretch>
        </p:blipFill>
        <p:spPr>
          <a:xfrm>
            <a:off x="850780" y="3578920"/>
            <a:ext cx="393733" cy="512411"/>
          </a:xfrm>
          <a:prstGeom prst="rect">
            <a:avLst/>
          </a:prstGeom>
        </p:spPr>
      </p:pic>
      <p:pic>
        <p:nvPicPr>
          <p:cNvPr id="130" name="Picture 129"/>
          <p:cNvPicPr>
            <a:picLocks noChangeAspect="1"/>
          </p:cNvPicPr>
          <p:nvPr/>
        </p:nvPicPr>
        <p:blipFill>
          <a:blip r:embed="rId5"/>
          <a:stretch>
            <a:fillRect/>
          </a:stretch>
        </p:blipFill>
        <p:spPr>
          <a:xfrm>
            <a:off x="1236635" y="3578920"/>
            <a:ext cx="393733" cy="512411"/>
          </a:xfrm>
          <a:prstGeom prst="rect">
            <a:avLst/>
          </a:prstGeom>
        </p:spPr>
      </p:pic>
      <p:pic>
        <p:nvPicPr>
          <p:cNvPr id="131" name="Picture 130"/>
          <p:cNvPicPr>
            <a:picLocks noChangeAspect="1"/>
          </p:cNvPicPr>
          <p:nvPr/>
        </p:nvPicPr>
        <p:blipFill>
          <a:blip r:embed="rId5"/>
          <a:stretch>
            <a:fillRect/>
          </a:stretch>
        </p:blipFill>
        <p:spPr>
          <a:xfrm>
            <a:off x="1630368" y="3571456"/>
            <a:ext cx="393733" cy="512411"/>
          </a:xfrm>
          <a:prstGeom prst="rect">
            <a:avLst/>
          </a:prstGeom>
        </p:spPr>
      </p:pic>
      <p:pic>
        <p:nvPicPr>
          <p:cNvPr id="132" name="Picture 131"/>
          <p:cNvPicPr>
            <a:picLocks noChangeAspect="1"/>
          </p:cNvPicPr>
          <p:nvPr/>
        </p:nvPicPr>
        <p:blipFill>
          <a:blip r:embed="rId5"/>
          <a:stretch>
            <a:fillRect/>
          </a:stretch>
        </p:blipFill>
        <p:spPr>
          <a:xfrm>
            <a:off x="2402461" y="3589726"/>
            <a:ext cx="393733" cy="512411"/>
          </a:xfrm>
          <a:prstGeom prst="rect">
            <a:avLst/>
          </a:prstGeom>
        </p:spPr>
      </p:pic>
      <p:pic>
        <p:nvPicPr>
          <p:cNvPr id="133" name="Picture 132"/>
          <p:cNvPicPr>
            <a:picLocks noChangeAspect="1"/>
          </p:cNvPicPr>
          <p:nvPr/>
        </p:nvPicPr>
        <p:blipFill>
          <a:blip r:embed="rId5"/>
          <a:stretch>
            <a:fillRect/>
          </a:stretch>
        </p:blipFill>
        <p:spPr>
          <a:xfrm>
            <a:off x="2793476" y="3589726"/>
            <a:ext cx="393733" cy="512411"/>
          </a:xfrm>
          <a:prstGeom prst="rect">
            <a:avLst/>
          </a:prstGeom>
        </p:spPr>
      </p:pic>
      <p:pic>
        <p:nvPicPr>
          <p:cNvPr id="134" name="Picture 133"/>
          <p:cNvPicPr>
            <a:picLocks noChangeAspect="1"/>
          </p:cNvPicPr>
          <p:nvPr/>
        </p:nvPicPr>
        <p:blipFill>
          <a:blip r:embed="rId5"/>
          <a:stretch>
            <a:fillRect/>
          </a:stretch>
        </p:blipFill>
        <p:spPr>
          <a:xfrm>
            <a:off x="3187209" y="3589726"/>
            <a:ext cx="393733" cy="512411"/>
          </a:xfrm>
          <a:prstGeom prst="rect">
            <a:avLst/>
          </a:prstGeom>
        </p:spPr>
      </p:pic>
      <p:pic>
        <p:nvPicPr>
          <p:cNvPr id="135" name="Picture 134"/>
          <p:cNvPicPr>
            <a:picLocks noChangeAspect="1"/>
          </p:cNvPicPr>
          <p:nvPr/>
        </p:nvPicPr>
        <p:blipFill>
          <a:blip r:embed="rId5"/>
          <a:stretch>
            <a:fillRect/>
          </a:stretch>
        </p:blipFill>
        <p:spPr>
          <a:xfrm>
            <a:off x="2600687" y="3077315"/>
            <a:ext cx="393733" cy="512411"/>
          </a:xfrm>
          <a:prstGeom prst="rect">
            <a:avLst/>
          </a:prstGeom>
        </p:spPr>
      </p:pic>
      <p:pic>
        <p:nvPicPr>
          <p:cNvPr id="136" name="Picture 135"/>
          <p:cNvPicPr>
            <a:picLocks noChangeAspect="1"/>
          </p:cNvPicPr>
          <p:nvPr/>
        </p:nvPicPr>
        <p:blipFill>
          <a:blip r:embed="rId5"/>
          <a:stretch>
            <a:fillRect/>
          </a:stretch>
        </p:blipFill>
        <p:spPr>
          <a:xfrm>
            <a:off x="2978923" y="3077315"/>
            <a:ext cx="393733" cy="512411"/>
          </a:xfrm>
          <a:prstGeom prst="rect">
            <a:avLst/>
          </a:prstGeom>
        </p:spPr>
      </p:pic>
      <p:pic>
        <p:nvPicPr>
          <p:cNvPr id="137" name="Picture 136"/>
          <p:cNvPicPr>
            <a:picLocks noChangeAspect="1"/>
          </p:cNvPicPr>
          <p:nvPr/>
        </p:nvPicPr>
        <p:blipFill>
          <a:blip r:embed="rId5"/>
          <a:stretch>
            <a:fillRect/>
          </a:stretch>
        </p:blipFill>
        <p:spPr>
          <a:xfrm>
            <a:off x="2797553" y="2564904"/>
            <a:ext cx="393733" cy="512411"/>
          </a:xfrm>
          <a:prstGeom prst="rect">
            <a:avLst/>
          </a:prstGeom>
        </p:spPr>
      </p:pic>
      <p:pic>
        <p:nvPicPr>
          <p:cNvPr id="3" name="Picture 2"/>
          <p:cNvPicPr>
            <a:picLocks noChangeAspect="1"/>
          </p:cNvPicPr>
          <p:nvPr/>
        </p:nvPicPr>
        <p:blipFill>
          <a:blip r:embed="rId3"/>
          <a:stretch>
            <a:fillRect/>
          </a:stretch>
        </p:blipFill>
        <p:spPr>
          <a:xfrm>
            <a:off x="5891003" y="1550888"/>
            <a:ext cx="371614" cy="507008"/>
          </a:xfrm>
          <a:prstGeom prst="rect">
            <a:avLst/>
          </a:prstGeom>
        </p:spPr>
      </p:pic>
      <p:pic>
        <p:nvPicPr>
          <p:cNvPr id="5" name="Picture 4"/>
          <p:cNvPicPr>
            <a:picLocks noChangeAspect="1"/>
          </p:cNvPicPr>
          <p:nvPr/>
        </p:nvPicPr>
        <p:blipFill>
          <a:blip r:embed="rId3"/>
          <a:stretch>
            <a:fillRect/>
          </a:stretch>
        </p:blipFill>
        <p:spPr>
          <a:xfrm>
            <a:off x="5891003" y="2057896"/>
            <a:ext cx="371614" cy="507008"/>
          </a:xfrm>
          <a:prstGeom prst="rect">
            <a:avLst/>
          </a:prstGeom>
        </p:spPr>
      </p:pic>
      <p:pic>
        <p:nvPicPr>
          <p:cNvPr id="6" name="Picture 5"/>
          <p:cNvPicPr>
            <a:picLocks noChangeAspect="1"/>
          </p:cNvPicPr>
          <p:nvPr/>
        </p:nvPicPr>
        <p:blipFill>
          <a:blip r:embed="rId3"/>
          <a:stretch>
            <a:fillRect/>
          </a:stretch>
        </p:blipFill>
        <p:spPr>
          <a:xfrm>
            <a:off x="6262617" y="1550888"/>
            <a:ext cx="371614" cy="507008"/>
          </a:xfrm>
          <a:prstGeom prst="rect">
            <a:avLst/>
          </a:prstGeom>
        </p:spPr>
      </p:pic>
      <p:pic>
        <p:nvPicPr>
          <p:cNvPr id="7" name="Picture 6"/>
          <p:cNvPicPr>
            <a:picLocks noChangeAspect="1"/>
          </p:cNvPicPr>
          <p:nvPr/>
        </p:nvPicPr>
        <p:blipFill>
          <a:blip r:embed="rId3"/>
          <a:stretch>
            <a:fillRect/>
          </a:stretch>
        </p:blipFill>
        <p:spPr>
          <a:xfrm>
            <a:off x="6262617" y="2057896"/>
            <a:ext cx="371614" cy="507008"/>
          </a:xfrm>
          <a:prstGeom prst="rect">
            <a:avLst/>
          </a:prstGeom>
        </p:spPr>
      </p:pic>
      <p:pic>
        <p:nvPicPr>
          <p:cNvPr id="8" name="Picture 7"/>
          <p:cNvPicPr>
            <a:picLocks noChangeAspect="1"/>
          </p:cNvPicPr>
          <p:nvPr/>
        </p:nvPicPr>
        <p:blipFill>
          <a:blip r:embed="rId3"/>
          <a:stretch>
            <a:fillRect/>
          </a:stretch>
        </p:blipFill>
        <p:spPr>
          <a:xfrm>
            <a:off x="6634231" y="1550888"/>
            <a:ext cx="371614" cy="507008"/>
          </a:xfrm>
          <a:prstGeom prst="rect">
            <a:avLst/>
          </a:prstGeom>
        </p:spPr>
      </p:pic>
      <p:pic>
        <p:nvPicPr>
          <p:cNvPr id="9" name="Picture 8"/>
          <p:cNvPicPr>
            <a:picLocks noChangeAspect="1"/>
          </p:cNvPicPr>
          <p:nvPr/>
        </p:nvPicPr>
        <p:blipFill>
          <a:blip r:embed="rId3"/>
          <a:stretch>
            <a:fillRect/>
          </a:stretch>
        </p:blipFill>
        <p:spPr>
          <a:xfrm>
            <a:off x="6621040" y="2057896"/>
            <a:ext cx="371614" cy="507008"/>
          </a:xfrm>
          <a:prstGeom prst="rect">
            <a:avLst/>
          </a:prstGeom>
        </p:spPr>
      </p:pic>
      <p:pic>
        <p:nvPicPr>
          <p:cNvPr id="10" name="Picture 9"/>
          <p:cNvPicPr>
            <a:picLocks noChangeAspect="1"/>
          </p:cNvPicPr>
          <p:nvPr/>
        </p:nvPicPr>
        <p:blipFill>
          <a:blip r:embed="rId3"/>
          <a:stretch>
            <a:fillRect/>
          </a:stretch>
        </p:blipFill>
        <p:spPr>
          <a:xfrm>
            <a:off x="6991793" y="1550888"/>
            <a:ext cx="371614" cy="507008"/>
          </a:xfrm>
          <a:prstGeom prst="rect">
            <a:avLst/>
          </a:prstGeom>
        </p:spPr>
      </p:pic>
      <p:pic>
        <p:nvPicPr>
          <p:cNvPr id="11" name="Picture 10"/>
          <p:cNvPicPr>
            <a:picLocks noChangeAspect="1"/>
          </p:cNvPicPr>
          <p:nvPr/>
        </p:nvPicPr>
        <p:blipFill>
          <a:blip r:embed="rId3"/>
          <a:stretch>
            <a:fillRect/>
          </a:stretch>
        </p:blipFill>
        <p:spPr>
          <a:xfrm>
            <a:off x="6991793" y="2057896"/>
            <a:ext cx="371614" cy="507008"/>
          </a:xfrm>
          <a:prstGeom prst="rect">
            <a:avLst/>
          </a:prstGeom>
        </p:spPr>
      </p:pic>
      <p:pic>
        <p:nvPicPr>
          <p:cNvPr id="12" name="Picture 11"/>
          <p:cNvPicPr>
            <a:picLocks noChangeAspect="1"/>
          </p:cNvPicPr>
          <p:nvPr/>
        </p:nvPicPr>
        <p:blipFill>
          <a:blip r:embed="rId3"/>
          <a:stretch>
            <a:fillRect/>
          </a:stretch>
        </p:blipFill>
        <p:spPr>
          <a:xfrm>
            <a:off x="7363407" y="1550888"/>
            <a:ext cx="371614" cy="507008"/>
          </a:xfrm>
          <a:prstGeom prst="rect">
            <a:avLst/>
          </a:prstGeom>
        </p:spPr>
      </p:pic>
      <p:pic>
        <p:nvPicPr>
          <p:cNvPr id="13" name="Picture 12"/>
          <p:cNvPicPr>
            <a:picLocks noChangeAspect="1"/>
          </p:cNvPicPr>
          <p:nvPr/>
        </p:nvPicPr>
        <p:blipFill>
          <a:blip r:embed="rId3"/>
          <a:stretch>
            <a:fillRect/>
          </a:stretch>
        </p:blipFill>
        <p:spPr>
          <a:xfrm>
            <a:off x="7363407" y="2057896"/>
            <a:ext cx="371614" cy="507008"/>
          </a:xfrm>
          <a:prstGeom prst="rect">
            <a:avLst/>
          </a:prstGeom>
        </p:spPr>
      </p:pic>
      <p:pic>
        <p:nvPicPr>
          <p:cNvPr id="14" name="Picture 13"/>
          <p:cNvPicPr>
            <a:picLocks noChangeAspect="1"/>
          </p:cNvPicPr>
          <p:nvPr/>
        </p:nvPicPr>
        <p:blipFill>
          <a:blip r:embed="rId3"/>
          <a:stretch>
            <a:fillRect/>
          </a:stretch>
        </p:blipFill>
        <p:spPr>
          <a:xfrm>
            <a:off x="7735021" y="1550888"/>
            <a:ext cx="371614" cy="507008"/>
          </a:xfrm>
          <a:prstGeom prst="rect">
            <a:avLst/>
          </a:prstGeom>
        </p:spPr>
      </p:pic>
      <p:pic>
        <p:nvPicPr>
          <p:cNvPr id="15" name="Picture 14"/>
          <p:cNvPicPr>
            <a:picLocks noChangeAspect="1"/>
          </p:cNvPicPr>
          <p:nvPr/>
        </p:nvPicPr>
        <p:blipFill>
          <a:blip r:embed="rId3"/>
          <a:stretch>
            <a:fillRect/>
          </a:stretch>
        </p:blipFill>
        <p:spPr>
          <a:xfrm>
            <a:off x="7735021" y="2057896"/>
            <a:ext cx="371614" cy="507008"/>
          </a:xfrm>
          <a:prstGeom prst="rect">
            <a:avLst/>
          </a:prstGeom>
        </p:spPr>
      </p:pic>
      <p:pic>
        <p:nvPicPr>
          <p:cNvPr id="16" name="Picture 15"/>
          <p:cNvPicPr>
            <a:picLocks noChangeAspect="1"/>
          </p:cNvPicPr>
          <p:nvPr/>
        </p:nvPicPr>
        <p:blipFill>
          <a:blip r:embed="rId3"/>
          <a:stretch>
            <a:fillRect/>
          </a:stretch>
        </p:blipFill>
        <p:spPr>
          <a:xfrm>
            <a:off x="8106635" y="1550888"/>
            <a:ext cx="371614" cy="507008"/>
          </a:xfrm>
          <a:prstGeom prst="rect">
            <a:avLst/>
          </a:prstGeom>
        </p:spPr>
      </p:pic>
      <p:pic>
        <p:nvPicPr>
          <p:cNvPr id="17" name="Picture 16"/>
          <p:cNvPicPr>
            <a:picLocks noChangeAspect="1"/>
          </p:cNvPicPr>
          <p:nvPr/>
        </p:nvPicPr>
        <p:blipFill>
          <a:blip r:embed="rId3"/>
          <a:stretch>
            <a:fillRect/>
          </a:stretch>
        </p:blipFill>
        <p:spPr>
          <a:xfrm>
            <a:off x="8093444" y="2057896"/>
            <a:ext cx="371614" cy="507008"/>
          </a:xfrm>
          <a:prstGeom prst="rect">
            <a:avLst/>
          </a:prstGeom>
        </p:spPr>
      </p:pic>
      <p:pic>
        <p:nvPicPr>
          <p:cNvPr id="20" name="Picture 19"/>
          <p:cNvPicPr>
            <a:picLocks noChangeAspect="1"/>
          </p:cNvPicPr>
          <p:nvPr/>
        </p:nvPicPr>
        <p:blipFill>
          <a:blip r:embed="rId3"/>
          <a:stretch>
            <a:fillRect/>
          </a:stretch>
        </p:blipFill>
        <p:spPr>
          <a:xfrm>
            <a:off x="7363407" y="2564904"/>
            <a:ext cx="371614" cy="507008"/>
          </a:xfrm>
          <a:prstGeom prst="rect">
            <a:avLst/>
          </a:prstGeom>
        </p:spPr>
      </p:pic>
      <p:pic>
        <p:nvPicPr>
          <p:cNvPr id="21" name="Picture 20"/>
          <p:cNvPicPr>
            <a:picLocks noChangeAspect="1"/>
          </p:cNvPicPr>
          <p:nvPr/>
        </p:nvPicPr>
        <p:blipFill>
          <a:blip r:embed="rId3"/>
          <a:stretch>
            <a:fillRect/>
          </a:stretch>
        </p:blipFill>
        <p:spPr>
          <a:xfrm>
            <a:off x="7363407" y="3071912"/>
            <a:ext cx="371614" cy="507008"/>
          </a:xfrm>
          <a:prstGeom prst="rect">
            <a:avLst/>
          </a:prstGeom>
        </p:spPr>
      </p:pic>
      <p:pic>
        <p:nvPicPr>
          <p:cNvPr id="22" name="Picture 21"/>
          <p:cNvPicPr>
            <a:picLocks noChangeAspect="1"/>
          </p:cNvPicPr>
          <p:nvPr/>
        </p:nvPicPr>
        <p:blipFill>
          <a:blip r:embed="rId3"/>
          <a:stretch>
            <a:fillRect/>
          </a:stretch>
        </p:blipFill>
        <p:spPr>
          <a:xfrm>
            <a:off x="7735021" y="2564904"/>
            <a:ext cx="371614" cy="507008"/>
          </a:xfrm>
          <a:prstGeom prst="rect">
            <a:avLst/>
          </a:prstGeom>
        </p:spPr>
      </p:pic>
      <p:pic>
        <p:nvPicPr>
          <p:cNvPr id="23" name="Picture 22"/>
          <p:cNvPicPr>
            <a:picLocks noChangeAspect="1"/>
          </p:cNvPicPr>
          <p:nvPr/>
        </p:nvPicPr>
        <p:blipFill>
          <a:blip r:embed="rId3"/>
          <a:stretch>
            <a:fillRect/>
          </a:stretch>
        </p:blipFill>
        <p:spPr>
          <a:xfrm>
            <a:off x="7735021" y="3071912"/>
            <a:ext cx="371614" cy="507008"/>
          </a:xfrm>
          <a:prstGeom prst="rect">
            <a:avLst/>
          </a:prstGeom>
        </p:spPr>
      </p:pic>
      <p:pic>
        <p:nvPicPr>
          <p:cNvPr id="24" name="Picture 23"/>
          <p:cNvPicPr>
            <a:picLocks noChangeAspect="1"/>
          </p:cNvPicPr>
          <p:nvPr/>
        </p:nvPicPr>
        <p:blipFill>
          <a:blip r:embed="rId3"/>
          <a:stretch>
            <a:fillRect/>
          </a:stretch>
        </p:blipFill>
        <p:spPr>
          <a:xfrm>
            <a:off x="8106635" y="2564904"/>
            <a:ext cx="371614" cy="507008"/>
          </a:xfrm>
          <a:prstGeom prst="rect">
            <a:avLst/>
          </a:prstGeom>
        </p:spPr>
      </p:pic>
      <p:pic>
        <p:nvPicPr>
          <p:cNvPr id="25" name="Picture 24"/>
          <p:cNvPicPr>
            <a:picLocks noChangeAspect="1"/>
          </p:cNvPicPr>
          <p:nvPr/>
        </p:nvPicPr>
        <p:blipFill>
          <a:blip r:embed="rId3"/>
          <a:stretch>
            <a:fillRect/>
          </a:stretch>
        </p:blipFill>
        <p:spPr>
          <a:xfrm>
            <a:off x="8093444" y="3071912"/>
            <a:ext cx="371614" cy="507008"/>
          </a:xfrm>
          <a:prstGeom prst="rect">
            <a:avLst/>
          </a:prstGeom>
        </p:spPr>
      </p:pic>
      <p:pic>
        <p:nvPicPr>
          <p:cNvPr id="28" name="Picture 27"/>
          <p:cNvPicPr>
            <a:picLocks noChangeAspect="1"/>
          </p:cNvPicPr>
          <p:nvPr/>
        </p:nvPicPr>
        <p:blipFill>
          <a:blip r:embed="rId3"/>
          <a:stretch>
            <a:fillRect/>
          </a:stretch>
        </p:blipFill>
        <p:spPr>
          <a:xfrm>
            <a:off x="5891003" y="2564904"/>
            <a:ext cx="371614" cy="507008"/>
          </a:xfrm>
          <a:prstGeom prst="rect">
            <a:avLst/>
          </a:prstGeom>
        </p:spPr>
      </p:pic>
      <p:pic>
        <p:nvPicPr>
          <p:cNvPr id="29" name="Picture 28"/>
          <p:cNvPicPr>
            <a:picLocks noChangeAspect="1"/>
          </p:cNvPicPr>
          <p:nvPr/>
        </p:nvPicPr>
        <p:blipFill>
          <a:blip r:embed="rId3"/>
          <a:stretch>
            <a:fillRect/>
          </a:stretch>
        </p:blipFill>
        <p:spPr>
          <a:xfrm>
            <a:off x="5891003" y="3071912"/>
            <a:ext cx="371614" cy="507008"/>
          </a:xfrm>
          <a:prstGeom prst="rect">
            <a:avLst/>
          </a:prstGeom>
        </p:spPr>
      </p:pic>
      <p:pic>
        <p:nvPicPr>
          <p:cNvPr id="30" name="Picture 29"/>
          <p:cNvPicPr>
            <a:picLocks noChangeAspect="1"/>
          </p:cNvPicPr>
          <p:nvPr/>
        </p:nvPicPr>
        <p:blipFill>
          <a:blip r:embed="rId3"/>
          <a:stretch>
            <a:fillRect/>
          </a:stretch>
        </p:blipFill>
        <p:spPr>
          <a:xfrm>
            <a:off x="6262617" y="2564904"/>
            <a:ext cx="371614" cy="507008"/>
          </a:xfrm>
          <a:prstGeom prst="rect">
            <a:avLst/>
          </a:prstGeom>
        </p:spPr>
      </p:pic>
      <p:pic>
        <p:nvPicPr>
          <p:cNvPr id="31" name="Picture 30"/>
          <p:cNvPicPr>
            <a:picLocks noChangeAspect="1"/>
          </p:cNvPicPr>
          <p:nvPr/>
        </p:nvPicPr>
        <p:blipFill>
          <a:blip r:embed="rId3"/>
          <a:stretch>
            <a:fillRect/>
          </a:stretch>
        </p:blipFill>
        <p:spPr>
          <a:xfrm>
            <a:off x="6262617" y="3071912"/>
            <a:ext cx="371614" cy="507008"/>
          </a:xfrm>
          <a:prstGeom prst="rect">
            <a:avLst/>
          </a:prstGeom>
        </p:spPr>
      </p:pic>
      <p:pic>
        <p:nvPicPr>
          <p:cNvPr id="32" name="Picture 31"/>
          <p:cNvPicPr>
            <a:picLocks noChangeAspect="1"/>
          </p:cNvPicPr>
          <p:nvPr/>
        </p:nvPicPr>
        <p:blipFill>
          <a:blip r:embed="rId3"/>
          <a:stretch>
            <a:fillRect/>
          </a:stretch>
        </p:blipFill>
        <p:spPr>
          <a:xfrm>
            <a:off x="6634231" y="2564904"/>
            <a:ext cx="371614" cy="507008"/>
          </a:xfrm>
          <a:prstGeom prst="rect">
            <a:avLst/>
          </a:prstGeom>
        </p:spPr>
      </p:pic>
      <p:pic>
        <p:nvPicPr>
          <p:cNvPr id="33" name="Picture 32"/>
          <p:cNvPicPr>
            <a:picLocks noChangeAspect="1"/>
          </p:cNvPicPr>
          <p:nvPr/>
        </p:nvPicPr>
        <p:blipFill>
          <a:blip r:embed="rId3"/>
          <a:stretch>
            <a:fillRect/>
          </a:stretch>
        </p:blipFill>
        <p:spPr>
          <a:xfrm>
            <a:off x="6621040" y="3071912"/>
            <a:ext cx="371614" cy="507008"/>
          </a:xfrm>
          <a:prstGeom prst="rect">
            <a:avLst/>
          </a:prstGeom>
        </p:spPr>
      </p:pic>
      <p:pic>
        <p:nvPicPr>
          <p:cNvPr id="34" name="Picture 33"/>
          <p:cNvPicPr>
            <a:picLocks noChangeAspect="1"/>
          </p:cNvPicPr>
          <p:nvPr/>
        </p:nvPicPr>
        <p:blipFill>
          <a:blip r:embed="rId3"/>
          <a:stretch>
            <a:fillRect/>
          </a:stretch>
        </p:blipFill>
        <p:spPr>
          <a:xfrm>
            <a:off x="6991793" y="2564904"/>
            <a:ext cx="371614" cy="507008"/>
          </a:xfrm>
          <a:prstGeom prst="rect">
            <a:avLst/>
          </a:prstGeom>
        </p:spPr>
      </p:pic>
      <p:pic>
        <p:nvPicPr>
          <p:cNvPr id="35" name="Picture 34"/>
          <p:cNvPicPr>
            <a:picLocks noChangeAspect="1"/>
          </p:cNvPicPr>
          <p:nvPr/>
        </p:nvPicPr>
        <p:blipFill>
          <a:blip r:embed="rId3"/>
          <a:stretch>
            <a:fillRect/>
          </a:stretch>
        </p:blipFill>
        <p:spPr>
          <a:xfrm>
            <a:off x="6991793" y="3071912"/>
            <a:ext cx="371614" cy="507008"/>
          </a:xfrm>
          <a:prstGeom prst="rect">
            <a:avLst/>
          </a:prstGeom>
        </p:spPr>
      </p:pic>
      <p:pic>
        <p:nvPicPr>
          <p:cNvPr id="36" name="Picture 35"/>
          <p:cNvPicPr>
            <a:picLocks noChangeAspect="1"/>
          </p:cNvPicPr>
          <p:nvPr/>
        </p:nvPicPr>
        <p:blipFill>
          <a:blip r:embed="rId3"/>
          <a:stretch>
            <a:fillRect/>
          </a:stretch>
        </p:blipFill>
        <p:spPr>
          <a:xfrm>
            <a:off x="5891003" y="3578920"/>
            <a:ext cx="371614" cy="507008"/>
          </a:xfrm>
          <a:prstGeom prst="rect">
            <a:avLst/>
          </a:prstGeom>
        </p:spPr>
      </p:pic>
      <p:pic>
        <p:nvPicPr>
          <p:cNvPr id="37" name="Picture 36"/>
          <p:cNvPicPr>
            <a:picLocks noChangeAspect="1"/>
          </p:cNvPicPr>
          <p:nvPr/>
        </p:nvPicPr>
        <p:blipFill>
          <a:blip r:embed="rId3"/>
          <a:stretch>
            <a:fillRect/>
          </a:stretch>
        </p:blipFill>
        <p:spPr>
          <a:xfrm>
            <a:off x="6262617" y="3578920"/>
            <a:ext cx="371614" cy="507008"/>
          </a:xfrm>
          <a:prstGeom prst="rect">
            <a:avLst/>
          </a:prstGeom>
        </p:spPr>
      </p:pic>
      <p:pic>
        <p:nvPicPr>
          <p:cNvPr id="38" name="Picture 37"/>
          <p:cNvPicPr>
            <a:picLocks noChangeAspect="1"/>
          </p:cNvPicPr>
          <p:nvPr/>
        </p:nvPicPr>
        <p:blipFill>
          <a:blip r:embed="rId3"/>
          <a:stretch>
            <a:fillRect/>
          </a:stretch>
        </p:blipFill>
        <p:spPr>
          <a:xfrm>
            <a:off x="6634231" y="3578920"/>
            <a:ext cx="371614" cy="507008"/>
          </a:xfrm>
          <a:prstGeom prst="rect">
            <a:avLst/>
          </a:prstGeom>
        </p:spPr>
      </p:pic>
      <p:pic>
        <p:nvPicPr>
          <p:cNvPr id="39" name="Picture 38"/>
          <p:cNvPicPr>
            <a:picLocks noChangeAspect="1"/>
          </p:cNvPicPr>
          <p:nvPr/>
        </p:nvPicPr>
        <p:blipFill>
          <a:blip r:embed="rId3"/>
          <a:stretch>
            <a:fillRect/>
          </a:stretch>
        </p:blipFill>
        <p:spPr>
          <a:xfrm>
            <a:off x="6991793" y="3578920"/>
            <a:ext cx="371614" cy="507008"/>
          </a:xfrm>
          <a:prstGeom prst="rect">
            <a:avLst/>
          </a:prstGeom>
        </p:spPr>
      </p:pic>
      <p:pic>
        <p:nvPicPr>
          <p:cNvPr id="40" name="Picture 39"/>
          <p:cNvPicPr>
            <a:picLocks noChangeAspect="1"/>
          </p:cNvPicPr>
          <p:nvPr/>
        </p:nvPicPr>
        <p:blipFill>
          <a:blip r:embed="rId3"/>
          <a:stretch>
            <a:fillRect/>
          </a:stretch>
        </p:blipFill>
        <p:spPr>
          <a:xfrm>
            <a:off x="7363407" y="3578920"/>
            <a:ext cx="371614" cy="507008"/>
          </a:xfrm>
          <a:prstGeom prst="rect">
            <a:avLst/>
          </a:prstGeom>
        </p:spPr>
      </p:pic>
      <p:pic>
        <p:nvPicPr>
          <p:cNvPr id="41" name="Picture 40"/>
          <p:cNvPicPr>
            <a:picLocks noChangeAspect="1"/>
          </p:cNvPicPr>
          <p:nvPr/>
        </p:nvPicPr>
        <p:blipFill>
          <a:blip r:embed="rId3"/>
          <a:stretch>
            <a:fillRect/>
          </a:stretch>
        </p:blipFill>
        <p:spPr>
          <a:xfrm>
            <a:off x="7735021" y="3578920"/>
            <a:ext cx="371614" cy="507008"/>
          </a:xfrm>
          <a:prstGeom prst="rect">
            <a:avLst/>
          </a:prstGeom>
        </p:spPr>
      </p:pic>
      <p:pic>
        <p:nvPicPr>
          <p:cNvPr id="42" name="Picture 41"/>
          <p:cNvPicPr>
            <a:picLocks noChangeAspect="1"/>
          </p:cNvPicPr>
          <p:nvPr/>
        </p:nvPicPr>
        <p:blipFill>
          <a:blip r:embed="rId3"/>
          <a:stretch>
            <a:fillRect/>
          </a:stretch>
        </p:blipFill>
        <p:spPr>
          <a:xfrm>
            <a:off x="8106635" y="3578920"/>
            <a:ext cx="371614" cy="507008"/>
          </a:xfrm>
          <a:prstGeom prst="rect">
            <a:avLst/>
          </a:prstGeom>
        </p:spPr>
      </p:pic>
      <p:pic>
        <p:nvPicPr>
          <p:cNvPr id="84" name="Picture 83"/>
          <p:cNvPicPr>
            <a:picLocks noChangeAspect="1"/>
          </p:cNvPicPr>
          <p:nvPr/>
        </p:nvPicPr>
        <p:blipFill>
          <a:blip r:embed="rId3"/>
          <a:stretch>
            <a:fillRect/>
          </a:stretch>
        </p:blipFill>
        <p:spPr>
          <a:xfrm>
            <a:off x="5891864" y="4080330"/>
            <a:ext cx="371614" cy="507008"/>
          </a:xfrm>
          <a:prstGeom prst="rect">
            <a:avLst/>
          </a:prstGeom>
        </p:spPr>
      </p:pic>
      <p:pic>
        <p:nvPicPr>
          <p:cNvPr id="85" name="Picture 84"/>
          <p:cNvPicPr>
            <a:picLocks noChangeAspect="1"/>
          </p:cNvPicPr>
          <p:nvPr/>
        </p:nvPicPr>
        <p:blipFill>
          <a:blip r:embed="rId3"/>
          <a:stretch>
            <a:fillRect/>
          </a:stretch>
        </p:blipFill>
        <p:spPr>
          <a:xfrm>
            <a:off x="6263478" y="4080330"/>
            <a:ext cx="371614" cy="507008"/>
          </a:xfrm>
          <a:prstGeom prst="rect">
            <a:avLst/>
          </a:prstGeom>
        </p:spPr>
      </p:pic>
      <p:pic>
        <p:nvPicPr>
          <p:cNvPr id="86" name="Picture 85"/>
          <p:cNvPicPr>
            <a:picLocks noChangeAspect="1"/>
          </p:cNvPicPr>
          <p:nvPr/>
        </p:nvPicPr>
        <p:blipFill>
          <a:blip r:embed="rId3"/>
          <a:stretch>
            <a:fillRect/>
          </a:stretch>
        </p:blipFill>
        <p:spPr>
          <a:xfrm>
            <a:off x="6635092" y="4080330"/>
            <a:ext cx="371614" cy="507008"/>
          </a:xfrm>
          <a:prstGeom prst="rect">
            <a:avLst/>
          </a:prstGeom>
        </p:spPr>
      </p:pic>
      <p:pic>
        <p:nvPicPr>
          <p:cNvPr id="87" name="Picture 86"/>
          <p:cNvPicPr>
            <a:picLocks noChangeAspect="1"/>
          </p:cNvPicPr>
          <p:nvPr/>
        </p:nvPicPr>
        <p:blipFill>
          <a:blip r:embed="rId3"/>
          <a:stretch>
            <a:fillRect/>
          </a:stretch>
        </p:blipFill>
        <p:spPr>
          <a:xfrm>
            <a:off x="6992654" y="4080330"/>
            <a:ext cx="371614" cy="507008"/>
          </a:xfrm>
          <a:prstGeom prst="rect">
            <a:avLst/>
          </a:prstGeom>
        </p:spPr>
      </p:pic>
      <p:pic>
        <p:nvPicPr>
          <p:cNvPr id="88" name="Picture 87"/>
          <p:cNvPicPr>
            <a:picLocks noChangeAspect="1"/>
          </p:cNvPicPr>
          <p:nvPr/>
        </p:nvPicPr>
        <p:blipFill>
          <a:blip r:embed="rId3"/>
          <a:stretch>
            <a:fillRect/>
          </a:stretch>
        </p:blipFill>
        <p:spPr>
          <a:xfrm>
            <a:off x="7364268" y="4080330"/>
            <a:ext cx="371614" cy="507008"/>
          </a:xfrm>
          <a:prstGeom prst="rect">
            <a:avLst/>
          </a:prstGeom>
        </p:spPr>
      </p:pic>
      <p:pic>
        <p:nvPicPr>
          <p:cNvPr id="89" name="Picture 88"/>
          <p:cNvPicPr>
            <a:picLocks noChangeAspect="1"/>
          </p:cNvPicPr>
          <p:nvPr/>
        </p:nvPicPr>
        <p:blipFill>
          <a:blip r:embed="rId3"/>
          <a:stretch>
            <a:fillRect/>
          </a:stretch>
        </p:blipFill>
        <p:spPr>
          <a:xfrm>
            <a:off x="7735882" y="4080330"/>
            <a:ext cx="371614" cy="507008"/>
          </a:xfrm>
          <a:prstGeom prst="rect">
            <a:avLst/>
          </a:prstGeom>
        </p:spPr>
      </p:pic>
      <p:pic>
        <p:nvPicPr>
          <p:cNvPr id="90" name="Picture 89"/>
          <p:cNvPicPr>
            <a:picLocks noChangeAspect="1"/>
          </p:cNvPicPr>
          <p:nvPr/>
        </p:nvPicPr>
        <p:blipFill>
          <a:blip r:embed="rId3"/>
          <a:stretch>
            <a:fillRect/>
          </a:stretch>
        </p:blipFill>
        <p:spPr>
          <a:xfrm>
            <a:off x="8107496" y="4080330"/>
            <a:ext cx="371614" cy="507008"/>
          </a:xfrm>
          <a:prstGeom prst="rect">
            <a:avLst/>
          </a:prstGeom>
        </p:spPr>
      </p:pic>
      <p:pic>
        <p:nvPicPr>
          <p:cNvPr id="91" name="Picture 90"/>
          <p:cNvPicPr>
            <a:picLocks noChangeAspect="1"/>
          </p:cNvPicPr>
          <p:nvPr/>
        </p:nvPicPr>
        <p:blipFill>
          <a:blip r:embed="rId3"/>
          <a:stretch>
            <a:fillRect/>
          </a:stretch>
        </p:blipFill>
        <p:spPr>
          <a:xfrm>
            <a:off x="5891003" y="4587338"/>
            <a:ext cx="371614" cy="507008"/>
          </a:xfrm>
          <a:prstGeom prst="rect">
            <a:avLst/>
          </a:prstGeom>
        </p:spPr>
      </p:pic>
      <p:pic>
        <p:nvPicPr>
          <p:cNvPr id="92" name="Picture 91"/>
          <p:cNvPicPr>
            <a:picLocks noChangeAspect="1"/>
          </p:cNvPicPr>
          <p:nvPr/>
        </p:nvPicPr>
        <p:blipFill>
          <a:blip r:embed="rId3"/>
          <a:stretch>
            <a:fillRect/>
          </a:stretch>
        </p:blipFill>
        <p:spPr>
          <a:xfrm>
            <a:off x="6262617" y="4587338"/>
            <a:ext cx="371614" cy="507008"/>
          </a:xfrm>
          <a:prstGeom prst="rect">
            <a:avLst/>
          </a:prstGeom>
        </p:spPr>
      </p:pic>
      <p:pic>
        <p:nvPicPr>
          <p:cNvPr id="93" name="Picture 92"/>
          <p:cNvPicPr>
            <a:picLocks noChangeAspect="1"/>
          </p:cNvPicPr>
          <p:nvPr/>
        </p:nvPicPr>
        <p:blipFill>
          <a:blip r:embed="rId3"/>
          <a:stretch>
            <a:fillRect/>
          </a:stretch>
        </p:blipFill>
        <p:spPr>
          <a:xfrm>
            <a:off x="6634231" y="4587338"/>
            <a:ext cx="371614" cy="507008"/>
          </a:xfrm>
          <a:prstGeom prst="rect">
            <a:avLst/>
          </a:prstGeom>
        </p:spPr>
      </p:pic>
      <p:pic>
        <p:nvPicPr>
          <p:cNvPr id="94" name="Picture 93"/>
          <p:cNvPicPr>
            <a:picLocks noChangeAspect="1"/>
          </p:cNvPicPr>
          <p:nvPr/>
        </p:nvPicPr>
        <p:blipFill>
          <a:blip r:embed="rId3"/>
          <a:stretch>
            <a:fillRect/>
          </a:stretch>
        </p:blipFill>
        <p:spPr>
          <a:xfrm>
            <a:off x="6991793" y="4587338"/>
            <a:ext cx="371614" cy="507008"/>
          </a:xfrm>
          <a:prstGeom prst="rect">
            <a:avLst/>
          </a:prstGeom>
        </p:spPr>
      </p:pic>
      <p:pic>
        <p:nvPicPr>
          <p:cNvPr id="95" name="Picture 94"/>
          <p:cNvPicPr>
            <a:picLocks noChangeAspect="1"/>
          </p:cNvPicPr>
          <p:nvPr/>
        </p:nvPicPr>
        <p:blipFill>
          <a:blip r:embed="rId3"/>
          <a:stretch>
            <a:fillRect/>
          </a:stretch>
        </p:blipFill>
        <p:spPr>
          <a:xfrm>
            <a:off x="7363407" y="4587338"/>
            <a:ext cx="371614" cy="507008"/>
          </a:xfrm>
          <a:prstGeom prst="rect">
            <a:avLst/>
          </a:prstGeom>
        </p:spPr>
      </p:pic>
      <p:pic>
        <p:nvPicPr>
          <p:cNvPr id="96" name="Picture 95"/>
          <p:cNvPicPr>
            <a:picLocks noChangeAspect="1"/>
          </p:cNvPicPr>
          <p:nvPr/>
        </p:nvPicPr>
        <p:blipFill>
          <a:blip r:embed="rId3"/>
          <a:stretch>
            <a:fillRect/>
          </a:stretch>
        </p:blipFill>
        <p:spPr>
          <a:xfrm>
            <a:off x="7735021" y="4587338"/>
            <a:ext cx="371614" cy="507008"/>
          </a:xfrm>
          <a:prstGeom prst="rect">
            <a:avLst/>
          </a:prstGeom>
        </p:spPr>
      </p:pic>
      <p:pic>
        <p:nvPicPr>
          <p:cNvPr id="97" name="Picture 96"/>
          <p:cNvPicPr>
            <a:picLocks noChangeAspect="1"/>
          </p:cNvPicPr>
          <p:nvPr/>
        </p:nvPicPr>
        <p:blipFill>
          <a:blip r:embed="rId3"/>
          <a:stretch>
            <a:fillRect/>
          </a:stretch>
        </p:blipFill>
        <p:spPr>
          <a:xfrm>
            <a:off x="8106635" y="4587338"/>
            <a:ext cx="371614" cy="507008"/>
          </a:xfrm>
          <a:prstGeom prst="rect">
            <a:avLst/>
          </a:prstGeom>
        </p:spPr>
      </p:pic>
      <p:pic>
        <p:nvPicPr>
          <p:cNvPr id="98" name="Picture 97"/>
          <p:cNvPicPr>
            <a:picLocks noChangeAspect="1"/>
          </p:cNvPicPr>
          <p:nvPr/>
        </p:nvPicPr>
        <p:blipFill>
          <a:blip r:embed="rId3"/>
          <a:stretch>
            <a:fillRect/>
          </a:stretch>
        </p:blipFill>
        <p:spPr>
          <a:xfrm>
            <a:off x="5891864" y="5088748"/>
            <a:ext cx="371614" cy="507008"/>
          </a:xfrm>
          <a:prstGeom prst="rect">
            <a:avLst/>
          </a:prstGeom>
        </p:spPr>
      </p:pic>
      <p:pic>
        <p:nvPicPr>
          <p:cNvPr id="99" name="Picture 98"/>
          <p:cNvPicPr>
            <a:picLocks noChangeAspect="1"/>
          </p:cNvPicPr>
          <p:nvPr/>
        </p:nvPicPr>
        <p:blipFill>
          <a:blip r:embed="rId3"/>
          <a:stretch>
            <a:fillRect/>
          </a:stretch>
        </p:blipFill>
        <p:spPr>
          <a:xfrm>
            <a:off x="6263478" y="5088748"/>
            <a:ext cx="371614" cy="507008"/>
          </a:xfrm>
          <a:prstGeom prst="rect">
            <a:avLst/>
          </a:prstGeom>
        </p:spPr>
      </p:pic>
      <p:pic>
        <p:nvPicPr>
          <p:cNvPr id="100" name="Picture 99"/>
          <p:cNvPicPr>
            <a:picLocks noChangeAspect="1"/>
          </p:cNvPicPr>
          <p:nvPr/>
        </p:nvPicPr>
        <p:blipFill>
          <a:blip r:embed="rId3"/>
          <a:stretch>
            <a:fillRect/>
          </a:stretch>
        </p:blipFill>
        <p:spPr>
          <a:xfrm>
            <a:off x="6635092" y="5088748"/>
            <a:ext cx="371614" cy="507008"/>
          </a:xfrm>
          <a:prstGeom prst="rect">
            <a:avLst/>
          </a:prstGeom>
        </p:spPr>
      </p:pic>
      <p:pic>
        <p:nvPicPr>
          <p:cNvPr id="101" name="Picture 100"/>
          <p:cNvPicPr>
            <a:picLocks noChangeAspect="1"/>
          </p:cNvPicPr>
          <p:nvPr/>
        </p:nvPicPr>
        <p:blipFill>
          <a:blip r:embed="rId3"/>
          <a:stretch>
            <a:fillRect/>
          </a:stretch>
        </p:blipFill>
        <p:spPr>
          <a:xfrm>
            <a:off x="6992654" y="5088748"/>
            <a:ext cx="371614" cy="507008"/>
          </a:xfrm>
          <a:prstGeom prst="rect">
            <a:avLst/>
          </a:prstGeom>
        </p:spPr>
      </p:pic>
      <p:pic>
        <p:nvPicPr>
          <p:cNvPr id="102" name="Picture 101"/>
          <p:cNvPicPr>
            <a:picLocks noChangeAspect="1"/>
          </p:cNvPicPr>
          <p:nvPr/>
        </p:nvPicPr>
        <p:blipFill>
          <a:blip r:embed="rId3"/>
          <a:stretch>
            <a:fillRect/>
          </a:stretch>
        </p:blipFill>
        <p:spPr>
          <a:xfrm>
            <a:off x="7364268" y="5088748"/>
            <a:ext cx="371614" cy="507008"/>
          </a:xfrm>
          <a:prstGeom prst="rect">
            <a:avLst/>
          </a:prstGeom>
        </p:spPr>
      </p:pic>
      <p:pic>
        <p:nvPicPr>
          <p:cNvPr id="103" name="Picture 102"/>
          <p:cNvPicPr>
            <a:picLocks noChangeAspect="1"/>
          </p:cNvPicPr>
          <p:nvPr/>
        </p:nvPicPr>
        <p:blipFill>
          <a:blip r:embed="rId3"/>
          <a:stretch>
            <a:fillRect/>
          </a:stretch>
        </p:blipFill>
        <p:spPr>
          <a:xfrm>
            <a:off x="7735882" y="5088748"/>
            <a:ext cx="371614" cy="507008"/>
          </a:xfrm>
          <a:prstGeom prst="rect">
            <a:avLst/>
          </a:prstGeom>
        </p:spPr>
      </p:pic>
      <p:pic>
        <p:nvPicPr>
          <p:cNvPr id="104" name="Picture 103"/>
          <p:cNvPicPr>
            <a:picLocks noChangeAspect="1"/>
          </p:cNvPicPr>
          <p:nvPr/>
        </p:nvPicPr>
        <p:blipFill>
          <a:blip r:embed="rId3"/>
          <a:stretch>
            <a:fillRect/>
          </a:stretch>
        </p:blipFill>
        <p:spPr>
          <a:xfrm>
            <a:off x="8107496" y="5088748"/>
            <a:ext cx="371614" cy="507008"/>
          </a:xfrm>
          <a:prstGeom prst="rect">
            <a:avLst/>
          </a:prstGeom>
        </p:spPr>
      </p:pic>
      <p:pic>
        <p:nvPicPr>
          <p:cNvPr id="105" name="Picture 104"/>
          <p:cNvPicPr>
            <a:picLocks noChangeAspect="1"/>
          </p:cNvPicPr>
          <p:nvPr/>
        </p:nvPicPr>
        <p:blipFill>
          <a:blip r:embed="rId3"/>
          <a:stretch>
            <a:fillRect/>
          </a:stretch>
        </p:blipFill>
        <p:spPr>
          <a:xfrm>
            <a:off x="5892729" y="5595756"/>
            <a:ext cx="371614" cy="507008"/>
          </a:xfrm>
          <a:prstGeom prst="rect">
            <a:avLst/>
          </a:prstGeom>
        </p:spPr>
      </p:pic>
      <p:pic>
        <p:nvPicPr>
          <p:cNvPr id="106" name="Picture 105"/>
          <p:cNvPicPr>
            <a:picLocks noChangeAspect="1"/>
          </p:cNvPicPr>
          <p:nvPr/>
        </p:nvPicPr>
        <p:blipFill>
          <a:blip r:embed="rId3"/>
          <a:stretch>
            <a:fillRect/>
          </a:stretch>
        </p:blipFill>
        <p:spPr>
          <a:xfrm>
            <a:off x="6264343" y="5595756"/>
            <a:ext cx="371614" cy="507008"/>
          </a:xfrm>
          <a:prstGeom prst="rect">
            <a:avLst/>
          </a:prstGeom>
        </p:spPr>
      </p:pic>
      <p:pic>
        <p:nvPicPr>
          <p:cNvPr id="107" name="Picture 106"/>
          <p:cNvPicPr>
            <a:picLocks noChangeAspect="1"/>
          </p:cNvPicPr>
          <p:nvPr/>
        </p:nvPicPr>
        <p:blipFill>
          <a:blip r:embed="rId3"/>
          <a:stretch>
            <a:fillRect/>
          </a:stretch>
        </p:blipFill>
        <p:spPr>
          <a:xfrm>
            <a:off x="6635957" y="5595756"/>
            <a:ext cx="371614" cy="507008"/>
          </a:xfrm>
          <a:prstGeom prst="rect">
            <a:avLst/>
          </a:prstGeom>
        </p:spPr>
      </p:pic>
      <p:pic>
        <p:nvPicPr>
          <p:cNvPr id="108" name="Picture 107"/>
          <p:cNvPicPr>
            <a:picLocks noChangeAspect="1"/>
          </p:cNvPicPr>
          <p:nvPr/>
        </p:nvPicPr>
        <p:blipFill>
          <a:blip r:embed="rId3"/>
          <a:stretch>
            <a:fillRect/>
          </a:stretch>
        </p:blipFill>
        <p:spPr>
          <a:xfrm>
            <a:off x="6993519" y="5595756"/>
            <a:ext cx="371614" cy="507008"/>
          </a:xfrm>
          <a:prstGeom prst="rect">
            <a:avLst/>
          </a:prstGeom>
        </p:spPr>
      </p:pic>
      <p:pic>
        <p:nvPicPr>
          <p:cNvPr id="109" name="Picture 108"/>
          <p:cNvPicPr>
            <a:picLocks noChangeAspect="1"/>
          </p:cNvPicPr>
          <p:nvPr/>
        </p:nvPicPr>
        <p:blipFill>
          <a:blip r:embed="rId3"/>
          <a:stretch>
            <a:fillRect/>
          </a:stretch>
        </p:blipFill>
        <p:spPr>
          <a:xfrm>
            <a:off x="7365133" y="5595756"/>
            <a:ext cx="371614" cy="507008"/>
          </a:xfrm>
          <a:prstGeom prst="rect">
            <a:avLst/>
          </a:prstGeom>
        </p:spPr>
      </p:pic>
      <p:pic>
        <p:nvPicPr>
          <p:cNvPr id="110" name="Picture 109"/>
          <p:cNvPicPr>
            <a:picLocks noChangeAspect="1"/>
          </p:cNvPicPr>
          <p:nvPr/>
        </p:nvPicPr>
        <p:blipFill>
          <a:blip r:embed="rId3"/>
          <a:stretch>
            <a:fillRect/>
          </a:stretch>
        </p:blipFill>
        <p:spPr>
          <a:xfrm>
            <a:off x="7736747" y="5595756"/>
            <a:ext cx="371614" cy="507008"/>
          </a:xfrm>
          <a:prstGeom prst="rect">
            <a:avLst/>
          </a:prstGeom>
        </p:spPr>
      </p:pic>
      <p:pic>
        <p:nvPicPr>
          <p:cNvPr id="111" name="Picture 110"/>
          <p:cNvPicPr>
            <a:picLocks noChangeAspect="1"/>
          </p:cNvPicPr>
          <p:nvPr/>
        </p:nvPicPr>
        <p:blipFill>
          <a:blip r:embed="rId3"/>
          <a:stretch>
            <a:fillRect/>
          </a:stretch>
        </p:blipFill>
        <p:spPr>
          <a:xfrm>
            <a:off x="8108361" y="5595756"/>
            <a:ext cx="371614" cy="507008"/>
          </a:xfrm>
          <a:prstGeom prst="rect">
            <a:avLst/>
          </a:prstGeom>
        </p:spPr>
      </p:pic>
      <p:sp>
        <p:nvSpPr>
          <p:cNvPr id="112" name="Arc 111"/>
          <p:cNvSpPr/>
          <p:nvPr/>
        </p:nvSpPr>
        <p:spPr>
          <a:xfrm rot="11236166">
            <a:off x="2027379" y="3391143"/>
            <a:ext cx="5146525"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3" name="Arc 112"/>
          <p:cNvSpPr/>
          <p:nvPr/>
        </p:nvSpPr>
        <p:spPr>
          <a:xfrm rot="11236166">
            <a:off x="1510357" y="3467266"/>
            <a:ext cx="6878545"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4" name="Arc 113"/>
          <p:cNvSpPr/>
          <p:nvPr/>
        </p:nvSpPr>
        <p:spPr>
          <a:xfrm rot="11236166">
            <a:off x="952372" y="3425865"/>
            <a:ext cx="6342127"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5" name="Arc 114"/>
          <p:cNvSpPr/>
          <p:nvPr/>
        </p:nvSpPr>
        <p:spPr>
          <a:xfrm rot="11236166">
            <a:off x="1238940" y="2876423"/>
            <a:ext cx="6699400"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6" name="Arc 115"/>
          <p:cNvSpPr/>
          <p:nvPr/>
        </p:nvSpPr>
        <p:spPr>
          <a:xfrm rot="11236166">
            <a:off x="1599581" y="2805087"/>
            <a:ext cx="5571868"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7" name="Arc 116"/>
          <p:cNvSpPr/>
          <p:nvPr/>
        </p:nvSpPr>
        <p:spPr>
          <a:xfrm rot="11236166">
            <a:off x="1360439" y="2305188"/>
            <a:ext cx="5807335"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8" name="Arc 117"/>
          <p:cNvSpPr/>
          <p:nvPr/>
        </p:nvSpPr>
        <p:spPr>
          <a:xfrm rot="5191200">
            <a:off x="7048464" y="448730"/>
            <a:ext cx="1698649" cy="1587252"/>
          </a:xfrm>
          <a:prstGeom prst="arc">
            <a:avLst>
              <a:gd name="adj1" fmla="val 4417411"/>
              <a:gd name="adj2" fmla="val 21224743"/>
            </a:avLst>
          </a:prstGeom>
          <a:ln w="63500">
            <a:solidFill>
              <a:schemeClr val="accent1">
                <a:lumMod val="20000"/>
                <a:lumOff val="80000"/>
              </a:schemeClr>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9" name="Arc 118"/>
          <p:cNvSpPr/>
          <p:nvPr/>
        </p:nvSpPr>
        <p:spPr>
          <a:xfrm rot="11236166">
            <a:off x="2965434" y="2197997"/>
            <a:ext cx="4113072"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0" name="Arc 119"/>
          <p:cNvSpPr/>
          <p:nvPr/>
        </p:nvSpPr>
        <p:spPr>
          <a:xfrm rot="11236166">
            <a:off x="2794829" y="2709869"/>
            <a:ext cx="4113072"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1" name="Arc 120"/>
          <p:cNvSpPr/>
          <p:nvPr/>
        </p:nvSpPr>
        <p:spPr>
          <a:xfrm rot="11236166">
            <a:off x="3147020" y="2700014"/>
            <a:ext cx="4113072"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2" name="Arc 121"/>
          <p:cNvSpPr/>
          <p:nvPr/>
        </p:nvSpPr>
        <p:spPr>
          <a:xfrm rot="11236166">
            <a:off x="2591305" y="3245468"/>
            <a:ext cx="4113072"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3" name="Arc 122"/>
          <p:cNvSpPr/>
          <p:nvPr/>
        </p:nvSpPr>
        <p:spPr>
          <a:xfrm rot="11236166">
            <a:off x="3075594" y="3242546"/>
            <a:ext cx="4113072"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4" name="Arc 123"/>
          <p:cNvSpPr/>
          <p:nvPr/>
        </p:nvSpPr>
        <p:spPr>
          <a:xfrm rot="11236166">
            <a:off x="3423901" y="3248683"/>
            <a:ext cx="4333190"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1" name="TextBox 140"/>
          <p:cNvSpPr txBox="1"/>
          <p:nvPr/>
        </p:nvSpPr>
        <p:spPr>
          <a:xfrm>
            <a:off x="638679" y="380940"/>
            <a:ext cx="3945694" cy="1015663"/>
          </a:xfrm>
          <a:prstGeom prst="rect">
            <a:avLst/>
          </a:prstGeom>
          <a:noFill/>
        </p:spPr>
        <p:txBody>
          <a:bodyPr wrap="none" rtlCol="0">
            <a:spAutoFit/>
          </a:bodyPr>
          <a:lstStyle/>
          <a:p>
            <a:r>
              <a:rPr lang="en-US" sz="6000" dirty="0">
                <a:latin typeface="Adelle Regular"/>
                <a:cs typeface="Adelle Regular"/>
              </a:rPr>
              <a:t>E</a:t>
            </a:r>
            <a:r>
              <a:rPr lang="en-US" sz="6000" dirty="0" smtClean="0">
                <a:latin typeface="Adelle Regular"/>
                <a:cs typeface="Adelle Regular"/>
              </a:rPr>
              <a:t>nterprise</a:t>
            </a:r>
            <a:endParaRPr lang="en-US" sz="6000" dirty="0">
              <a:latin typeface="Adelle Regular"/>
              <a:cs typeface="Adelle Regular"/>
            </a:endParaRPr>
          </a:p>
        </p:txBody>
      </p:sp>
      <p:sp>
        <p:nvSpPr>
          <p:cNvPr id="157" name="Arc 156"/>
          <p:cNvSpPr/>
          <p:nvPr/>
        </p:nvSpPr>
        <p:spPr>
          <a:xfrm rot="11236166">
            <a:off x="929804" y="4591417"/>
            <a:ext cx="5323779" cy="1587252"/>
          </a:xfrm>
          <a:prstGeom prst="arc">
            <a:avLst>
              <a:gd name="adj1" fmla="val 11628670"/>
              <a:gd name="adj2" fmla="val 21224743"/>
            </a:avLst>
          </a:prstGeom>
          <a:ln w="63500">
            <a:solidFill>
              <a:schemeClr val="accent1">
                <a:lumMod val="20000"/>
                <a:lumOff val="80000"/>
              </a:schemeClr>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9" name="Arc 158"/>
          <p:cNvSpPr/>
          <p:nvPr/>
        </p:nvSpPr>
        <p:spPr>
          <a:xfrm rot="11236166">
            <a:off x="1217786" y="4290018"/>
            <a:ext cx="5323779" cy="1587252"/>
          </a:xfrm>
          <a:prstGeom prst="arc">
            <a:avLst>
              <a:gd name="adj1" fmla="val 11628670"/>
              <a:gd name="adj2" fmla="val 21224743"/>
            </a:avLst>
          </a:prstGeom>
          <a:ln w="63500">
            <a:solidFill>
              <a:schemeClr val="accent1">
                <a:lumMod val="20000"/>
                <a:lumOff val="80000"/>
              </a:schemeClr>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0" name="Arc 159"/>
          <p:cNvSpPr/>
          <p:nvPr/>
        </p:nvSpPr>
        <p:spPr>
          <a:xfrm rot="11236166">
            <a:off x="1000090" y="3944854"/>
            <a:ext cx="5323779" cy="1587252"/>
          </a:xfrm>
          <a:prstGeom prst="arc">
            <a:avLst>
              <a:gd name="adj1" fmla="val 11628670"/>
              <a:gd name="adj2" fmla="val 21224743"/>
            </a:avLst>
          </a:prstGeom>
          <a:ln w="63500">
            <a:solidFill>
              <a:schemeClr val="accent1">
                <a:lumMod val="20000"/>
                <a:lumOff val="80000"/>
              </a:schemeClr>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1" name="Arc 160"/>
          <p:cNvSpPr/>
          <p:nvPr/>
        </p:nvSpPr>
        <p:spPr>
          <a:xfrm rot="11236166">
            <a:off x="4276166" y="2367600"/>
            <a:ext cx="2879844" cy="1587252"/>
          </a:xfrm>
          <a:prstGeom prst="arc">
            <a:avLst>
              <a:gd name="adj1" fmla="val 11628670"/>
              <a:gd name="adj2" fmla="val 21224743"/>
            </a:avLst>
          </a:prstGeom>
          <a:ln w="63500">
            <a:solidFill>
              <a:schemeClr val="accent1">
                <a:lumMod val="20000"/>
                <a:lumOff val="80000"/>
              </a:schemeClr>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2" name="Arc 161"/>
          <p:cNvSpPr/>
          <p:nvPr/>
        </p:nvSpPr>
        <p:spPr>
          <a:xfrm rot="11236166">
            <a:off x="4566956" y="2408815"/>
            <a:ext cx="3531307" cy="1587252"/>
          </a:xfrm>
          <a:prstGeom prst="arc">
            <a:avLst>
              <a:gd name="adj1" fmla="val 11628670"/>
              <a:gd name="adj2" fmla="val 21224743"/>
            </a:avLst>
          </a:prstGeom>
          <a:ln w="63500">
            <a:solidFill>
              <a:schemeClr val="accent1">
                <a:lumMod val="20000"/>
                <a:lumOff val="80000"/>
              </a:schemeClr>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3" name="Arc 162"/>
          <p:cNvSpPr/>
          <p:nvPr/>
        </p:nvSpPr>
        <p:spPr>
          <a:xfrm rot="11236166">
            <a:off x="4270833" y="4087526"/>
            <a:ext cx="4207221" cy="1587252"/>
          </a:xfrm>
          <a:prstGeom prst="arc">
            <a:avLst>
              <a:gd name="adj1" fmla="val 11628670"/>
              <a:gd name="adj2" fmla="val 21224743"/>
            </a:avLst>
          </a:prstGeom>
          <a:ln w="63500">
            <a:solidFill>
              <a:schemeClr val="accent1">
                <a:lumMod val="20000"/>
                <a:lumOff val="80000"/>
              </a:schemeClr>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4" name="Arc 163"/>
          <p:cNvSpPr/>
          <p:nvPr/>
        </p:nvSpPr>
        <p:spPr>
          <a:xfrm rot="11236166">
            <a:off x="4480800" y="3759623"/>
            <a:ext cx="4207221" cy="1587252"/>
          </a:xfrm>
          <a:prstGeom prst="arc">
            <a:avLst>
              <a:gd name="adj1" fmla="val 11628670"/>
              <a:gd name="adj2" fmla="val 21224743"/>
            </a:avLst>
          </a:prstGeom>
          <a:ln w="63500">
            <a:solidFill>
              <a:schemeClr val="accent1">
                <a:lumMod val="20000"/>
                <a:lumOff val="80000"/>
              </a:schemeClr>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2" name="Arc 141"/>
          <p:cNvSpPr/>
          <p:nvPr/>
        </p:nvSpPr>
        <p:spPr>
          <a:xfrm rot="5191200">
            <a:off x="6986185" y="1771277"/>
            <a:ext cx="1698649" cy="1587252"/>
          </a:xfrm>
          <a:prstGeom prst="arc">
            <a:avLst>
              <a:gd name="adj1" fmla="val 4417411"/>
              <a:gd name="adj2" fmla="val 21224743"/>
            </a:avLst>
          </a:prstGeom>
          <a:ln w="63500">
            <a:solidFill>
              <a:schemeClr val="accent1">
                <a:lumMod val="20000"/>
                <a:lumOff val="80000"/>
              </a:schemeClr>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3" name="Arc 142"/>
          <p:cNvSpPr/>
          <p:nvPr/>
        </p:nvSpPr>
        <p:spPr>
          <a:xfrm rot="160938">
            <a:off x="4805112" y="1344662"/>
            <a:ext cx="1698649" cy="1587252"/>
          </a:xfrm>
          <a:prstGeom prst="arc">
            <a:avLst>
              <a:gd name="adj1" fmla="val 4417411"/>
              <a:gd name="adj2" fmla="val 21224743"/>
            </a:avLst>
          </a:prstGeom>
          <a:ln w="63500">
            <a:solidFill>
              <a:schemeClr val="accent1">
                <a:lumMod val="20000"/>
                <a:lumOff val="80000"/>
              </a:schemeClr>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105141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8604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891003" y="1550888"/>
            <a:ext cx="371614" cy="507008"/>
          </a:xfrm>
          <a:prstGeom prst="rect">
            <a:avLst/>
          </a:prstGeom>
        </p:spPr>
      </p:pic>
      <p:pic>
        <p:nvPicPr>
          <p:cNvPr id="5" name="Picture 4"/>
          <p:cNvPicPr>
            <a:picLocks noChangeAspect="1"/>
          </p:cNvPicPr>
          <p:nvPr/>
        </p:nvPicPr>
        <p:blipFill>
          <a:blip r:embed="rId3"/>
          <a:stretch>
            <a:fillRect/>
          </a:stretch>
        </p:blipFill>
        <p:spPr>
          <a:xfrm>
            <a:off x="5891003" y="2057896"/>
            <a:ext cx="371614" cy="507008"/>
          </a:xfrm>
          <a:prstGeom prst="rect">
            <a:avLst/>
          </a:prstGeom>
        </p:spPr>
      </p:pic>
      <p:pic>
        <p:nvPicPr>
          <p:cNvPr id="6" name="Picture 5"/>
          <p:cNvPicPr>
            <a:picLocks noChangeAspect="1"/>
          </p:cNvPicPr>
          <p:nvPr/>
        </p:nvPicPr>
        <p:blipFill>
          <a:blip r:embed="rId3"/>
          <a:stretch>
            <a:fillRect/>
          </a:stretch>
        </p:blipFill>
        <p:spPr>
          <a:xfrm>
            <a:off x="6262617" y="1550888"/>
            <a:ext cx="371614" cy="507008"/>
          </a:xfrm>
          <a:prstGeom prst="rect">
            <a:avLst/>
          </a:prstGeom>
        </p:spPr>
      </p:pic>
      <p:pic>
        <p:nvPicPr>
          <p:cNvPr id="7" name="Picture 6"/>
          <p:cNvPicPr>
            <a:picLocks noChangeAspect="1"/>
          </p:cNvPicPr>
          <p:nvPr/>
        </p:nvPicPr>
        <p:blipFill>
          <a:blip r:embed="rId3"/>
          <a:stretch>
            <a:fillRect/>
          </a:stretch>
        </p:blipFill>
        <p:spPr>
          <a:xfrm>
            <a:off x="6262617" y="2057896"/>
            <a:ext cx="371614" cy="507008"/>
          </a:xfrm>
          <a:prstGeom prst="rect">
            <a:avLst/>
          </a:prstGeom>
        </p:spPr>
      </p:pic>
      <p:pic>
        <p:nvPicPr>
          <p:cNvPr id="8" name="Picture 7"/>
          <p:cNvPicPr>
            <a:picLocks noChangeAspect="1"/>
          </p:cNvPicPr>
          <p:nvPr/>
        </p:nvPicPr>
        <p:blipFill>
          <a:blip r:embed="rId3"/>
          <a:stretch>
            <a:fillRect/>
          </a:stretch>
        </p:blipFill>
        <p:spPr>
          <a:xfrm>
            <a:off x="6634231" y="1550888"/>
            <a:ext cx="371614" cy="507008"/>
          </a:xfrm>
          <a:prstGeom prst="rect">
            <a:avLst/>
          </a:prstGeom>
        </p:spPr>
      </p:pic>
      <p:pic>
        <p:nvPicPr>
          <p:cNvPr id="9" name="Picture 8"/>
          <p:cNvPicPr>
            <a:picLocks noChangeAspect="1"/>
          </p:cNvPicPr>
          <p:nvPr/>
        </p:nvPicPr>
        <p:blipFill>
          <a:blip r:embed="rId3"/>
          <a:stretch>
            <a:fillRect/>
          </a:stretch>
        </p:blipFill>
        <p:spPr>
          <a:xfrm>
            <a:off x="6621040" y="2057896"/>
            <a:ext cx="371614" cy="507008"/>
          </a:xfrm>
          <a:prstGeom prst="rect">
            <a:avLst/>
          </a:prstGeom>
        </p:spPr>
      </p:pic>
      <p:pic>
        <p:nvPicPr>
          <p:cNvPr id="10" name="Picture 9"/>
          <p:cNvPicPr>
            <a:picLocks noChangeAspect="1"/>
          </p:cNvPicPr>
          <p:nvPr/>
        </p:nvPicPr>
        <p:blipFill>
          <a:blip r:embed="rId3"/>
          <a:stretch>
            <a:fillRect/>
          </a:stretch>
        </p:blipFill>
        <p:spPr>
          <a:xfrm>
            <a:off x="6991793" y="1550888"/>
            <a:ext cx="371614" cy="507008"/>
          </a:xfrm>
          <a:prstGeom prst="rect">
            <a:avLst/>
          </a:prstGeom>
        </p:spPr>
      </p:pic>
      <p:pic>
        <p:nvPicPr>
          <p:cNvPr id="11" name="Picture 10"/>
          <p:cNvPicPr>
            <a:picLocks noChangeAspect="1"/>
          </p:cNvPicPr>
          <p:nvPr/>
        </p:nvPicPr>
        <p:blipFill>
          <a:blip r:embed="rId3"/>
          <a:stretch>
            <a:fillRect/>
          </a:stretch>
        </p:blipFill>
        <p:spPr>
          <a:xfrm>
            <a:off x="6991793" y="2057896"/>
            <a:ext cx="371614" cy="507008"/>
          </a:xfrm>
          <a:prstGeom prst="rect">
            <a:avLst/>
          </a:prstGeom>
        </p:spPr>
      </p:pic>
      <p:pic>
        <p:nvPicPr>
          <p:cNvPr id="12" name="Picture 11"/>
          <p:cNvPicPr>
            <a:picLocks noChangeAspect="1"/>
          </p:cNvPicPr>
          <p:nvPr/>
        </p:nvPicPr>
        <p:blipFill>
          <a:blip r:embed="rId3"/>
          <a:stretch>
            <a:fillRect/>
          </a:stretch>
        </p:blipFill>
        <p:spPr>
          <a:xfrm>
            <a:off x="7363407" y="1550888"/>
            <a:ext cx="371614" cy="507008"/>
          </a:xfrm>
          <a:prstGeom prst="rect">
            <a:avLst/>
          </a:prstGeom>
        </p:spPr>
      </p:pic>
      <p:pic>
        <p:nvPicPr>
          <p:cNvPr id="13" name="Picture 12"/>
          <p:cNvPicPr>
            <a:picLocks noChangeAspect="1"/>
          </p:cNvPicPr>
          <p:nvPr/>
        </p:nvPicPr>
        <p:blipFill>
          <a:blip r:embed="rId3"/>
          <a:stretch>
            <a:fillRect/>
          </a:stretch>
        </p:blipFill>
        <p:spPr>
          <a:xfrm>
            <a:off x="7363407" y="2057896"/>
            <a:ext cx="371614" cy="507008"/>
          </a:xfrm>
          <a:prstGeom prst="rect">
            <a:avLst/>
          </a:prstGeom>
        </p:spPr>
      </p:pic>
      <p:pic>
        <p:nvPicPr>
          <p:cNvPr id="14" name="Picture 13"/>
          <p:cNvPicPr>
            <a:picLocks noChangeAspect="1"/>
          </p:cNvPicPr>
          <p:nvPr/>
        </p:nvPicPr>
        <p:blipFill>
          <a:blip r:embed="rId3"/>
          <a:stretch>
            <a:fillRect/>
          </a:stretch>
        </p:blipFill>
        <p:spPr>
          <a:xfrm>
            <a:off x="7735021" y="1550888"/>
            <a:ext cx="371614" cy="507008"/>
          </a:xfrm>
          <a:prstGeom prst="rect">
            <a:avLst/>
          </a:prstGeom>
        </p:spPr>
      </p:pic>
      <p:pic>
        <p:nvPicPr>
          <p:cNvPr id="15" name="Picture 14"/>
          <p:cNvPicPr>
            <a:picLocks noChangeAspect="1"/>
          </p:cNvPicPr>
          <p:nvPr/>
        </p:nvPicPr>
        <p:blipFill>
          <a:blip r:embed="rId3"/>
          <a:stretch>
            <a:fillRect/>
          </a:stretch>
        </p:blipFill>
        <p:spPr>
          <a:xfrm>
            <a:off x="7735021" y="2057896"/>
            <a:ext cx="371614" cy="507008"/>
          </a:xfrm>
          <a:prstGeom prst="rect">
            <a:avLst/>
          </a:prstGeom>
        </p:spPr>
      </p:pic>
      <p:pic>
        <p:nvPicPr>
          <p:cNvPr id="16" name="Picture 15"/>
          <p:cNvPicPr>
            <a:picLocks noChangeAspect="1"/>
          </p:cNvPicPr>
          <p:nvPr/>
        </p:nvPicPr>
        <p:blipFill>
          <a:blip r:embed="rId3"/>
          <a:stretch>
            <a:fillRect/>
          </a:stretch>
        </p:blipFill>
        <p:spPr>
          <a:xfrm>
            <a:off x="8106635" y="1550888"/>
            <a:ext cx="371614" cy="507008"/>
          </a:xfrm>
          <a:prstGeom prst="rect">
            <a:avLst/>
          </a:prstGeom>
        </p:spPr>
      </p:pic>
      <p:pic>
        <p:nvPicPr>
          <p:cNvPr id="17" name="Picture 16"/>
          <p:cNvPicPr>
            <a:picLocks noChangeAspect="1"/>
          </p:cNvPicPr>
          <p:nvPr/>
        </p:nvPicPr>
        <p:blipFill>
          <a:blip r:embed="rId3"/>
          <a:stretch>
            <a:fillRect/>
          </a:stretch>
        </p:blipFill>
        <p:spPr>
          <a:xfrm>
            <a:off x="8093444" y="2057896"/>
            <a:ext cx="371614" cy="507008"/>
          </a:xfrm>
          <a:prstGeom prst="rect">
            <a:avLst/>
          </a:prstGeom>
        </p:spPr>
      </p:pic>
      <p:pic>
        <p:nvPicPr>
          <p:cNvPr id="20" name="Picture 19"/>
          <p:cNvPicPr>
            <a:picLocks noChangeAspect="1"/>
          </p:cNvPicPr>
          <p:nvPr/>
        </p:nvPicPr>
        <p:blipFill>
          <a:blip r:embed="rId3"/>
          <a:stretch>
            <a:fillRect/>
          </a:stretch>
        </p:blipFill>
        <p:spPr>
          <a:xfrm>
            <a:off x="7363407" y="2564904"/>
            <a:ext cx="371614" cy="507008"/>
          </a:xfrm>
          <a:prstGeom prst="rect">
            <a:avLst/>
          </a:prstGeom>
        </p:spPr>
      </p:pic>
      <p:pic>
        <p:nvPicPr>
          <p:cNvPr id="21" name="Picture 20"/>
          <p:cNvPicPr>
            <a:picLocks noChangeAspect="1"/>
          </p:cNvPicPr>
          <p:nvPr/>
        </p:nvPicPr>
        <p:blipFill>
          <a:blip r:embed="rId3"/>
          <a:stretch>
            <a:fillRect/>
          </a:stretch>
        </p:blipFill>
        <p:spPr>
          <a:xfrm>
            <a:off x="7363407" y="3071912"/>
            <a:ext cx="371614" cy="507008"/>
          </a:xfrm>
          <a:prstGeom prst="rect">
            <a:avLst/>
          </a:prstGeom>
        </p:spPr>
      </p:pic>
      <p:pic>
        <p:nvPicPr>
          <p:cNvPr id="22" name="Picture 21"/>
          <p:cNvPicPr>
            <a:picLocks noChangeAspect="1"/>
          </p:cNvPicPr>
          <p:nvPr/>
        </p:nvPicPr>
        <p:blipFill>
          <a:blip r:embed="rId3"/>
          <a:stretch>
            <a:fillRect/>
          </a:stretch>
        </p:blipFill>
        <p:spPr>
          <a:xfrm>
            <a:off x="7735021" y="2564904"/>
            <a:ext cx="371614" cy="507008"/>
          </a:xfrm>
          <a:prstGeom prst="rect">
            <a:avLst/>
          </a:prstGeom>
        </p:spPr>
      </p:pic>
      <p:pic>
        <p:nvPicPr>
          <p:cNvPr id="23" name="Picture 22"/>
          <p:cNvPicPr>
            <a:picLocks noChangeAspect="1"/>
          </p:cNvPicPr>
          <p:nvPr/>
        </p:nvPicPr>
        <p:blipFill>
          <a:blip r:embed="rId3"/>
          <a:stretch>
            <a:fillRect/>
          </a:stretch>
        </p:blipFill>
        <p:spPr>
          <a:xfrm>
            <a:off x="7735021" y="3071912"/>
            <a:ext cx="371614" cy="507008"/>
          </a:xfrm>
          <a:prstGeom prst="rect">
            <a:avLst/>
          </a:prstGeom>
        </p:spPr>
      </p:pic>
      <p:pic>
        <p:nvPicPr>
          <p:cNvPr id="24" name="Picture 23"/>
          <p:cNvPicPr>
            <a:picLocks noChangeAspect="1"/>
          </p:cNvPicPr>
          <p:nvPr/>
        </p:nvPicPr>
        <p:blipFill>
          <a:blip r:embed="rId3"/>
          <a:stretch>
            <a:fillRect/>
          </a:stretch>
        </p:blipFill>
        <p:spPr>
          <a:xfrm>
            <a:off x="8106635" y="2564904"/>
            <a:ext cx="371614" cy="507008"/>
          </a:xfrm>
          <a:prstGeom prst="rect">
            <a:avLst/>
          </a:prstGeom>
        </p:spPr>
      </p:pic>
      <p:pic>
        <p:nvPicPr>
          <p:cNvPr id="25" name="Picture 24"/>
          <p:cNvPicPr>
            <a:picLocks noChangeAspect="1"/>
          </p:cNvPicPr>
          <p:nvPr/>
        </p:nvPicPr>
        <p:blipFill>
          <a:blip r:embed="rId3"/>
          <a:stretch>
            <a:fillRect/>
          </a:stretch>
        </p:blipFill>
        <p:spPr>
          <a:xfrm>
            <a:off x="8093444" y="3071912"/>
            <a:ext cx="371614" cy="507008"/>
          </a:xfrm>
          <a:prstGeom prst="rect">
            <a:avLst/>
          </a:prstGeom>
        </p:spPr>
      </p:pic>
      <p:pic>
        <p:nvPicPr>
          <p:cNvPr id="28" name="Picture 27"/>
          <p:cNvPicPr>
            <a:picLocks noChangeAspect="1"/>
          </p:cNvPicPr>
          <p:nvPr/>
        </p:nvPicPr>
        <p:blipFill>
          <a:blip r:embed="rId3"/>
          <a:stretch>
            <a:fillRect/>
          </a:stretch>
        </p:blipFill>
        <p:spPr>
          <a:xfrm>
            <a:off x="5891003" y="2564904"/>
            <a:ext cx="371614" cy="507008"/>
          </a:xfrm>
          <a:prstGeom prst="rect">
            <a:avLst/>
          </a:prstGeom>
        </p:spPr>
      </p:pic>
      <p:pic>
        <p:nvPicPr>
          <p:cNvPr id="29" name="Picture 28"/>
          <p:cNvPicPr>
            <a:picLocks noChangeAspect="1"/>
          </p:cNvPicPr>
          <p:nvPr/>
        </p:nvPicPr>
        <p:blipFill>
          <a:blip r:embed="rId3"/>
          <a:stretch>
            <a:fillRect/>
          </a:stretch>
        </p:blipFill>
        <p:spPr>
          <a:xfrm>
            <a:off x="5891003" y="3071912"/>
            <a:ext cx="371614" cy="507008"/>
          </a:xfrm>
          <a:prstGeom prst="rect">
            <a:avLst/>
          </a:prstGeom>
        </p:spPr>
      </p:pic>
      <p:pic>
        <p:nvPicPr>
          <p:cNvPr id="30" name="Picture 29"/>
          <p:cNvPicPr>
            <a:picLocks noChangeAspect="1"/>
          </p:cNvPicPr>
          <p:nvPr/>
        </p:nvPicPr>
        <p:blipFill>
          <a:blip r:embed="rId3"/>
          <a:stretch>
            <a:fillRect/>
          </a:stretch>
        </p:blipFill>
        <p:spPr>
          <a:xfrm>
            <a:off x="6262617" y="2564904"/>
            <a:ext cx="371614" cy="507008"/>
          </a:xfrm>
          <a:prstGeom prst="rect">
            <a:avLst/>
          </a:prstGeom>
        </p:spPr>
      </p:pic>
      <p:pic>
        <p:nvPicPr>
          <p:cNvPr id="31" name="Picture 30"/>
          <p:cNvPicPr>
            <a:picLocks noChangeAspect="1"/>
          </p:cNvPicPr>
          <p:nvPr/>
        </p:nvPicPr>
        <p:blipFill>
          <a:blip r:embed="rId3"/>
          <a:stretch>
            <a:fillRect/>
          </a:stretch>
        </p:blipFill>
        <p:spPr>
          <a:xfrm>
            <a:off x="6262617" y="3071912"/>
            <a:ext cx="371614" cy="507008"/>
          </a:xfrm>
          <a:prstGeom prst="rect">
            <a:avLst/>
          </a:prstGeom>
        </p:spPr>
      </p:pic>
      <p:pic>
        <p:nvPicPr>
          <p:cNvPr id="32" name="Picture 31"/>
          <p:cNvPicPr>
            <a:picLocks noChangeAspect="1"/>
          </p:cNvPicPr>
          <p:nvPr/>
        </p:nvPicPr>
        <p:blipFill>
          <a:blip r:embed="rId3"/>
          <a:stretch>
            <a:fillRect/>
          </a:stretch>
        </p:blipFill>
        <p:spPr>
          <a:xfrm>
            <a:off x="6634231" y="2564904"/>
            <a:ext cx="371614" cy="507008"/>
          </a:xfrm>
          <a:prstGeom prst="rect">
            <a:avLst/>
          </a:prstGeom>
        </p:spPr>
      </p:pic>
      <p:pic>
        <p:nvPicPr>
          <p:cNvPr id="33" name="Picture 32"/>
          <p:cNvPicPr>
            <a:picLocks noChangeAspect="1"/>
          </p:cNvPicPr>
          <p:nvPr/>
        </p:nvPicPr>
        <p:blipFill>
          <a:blip r:embed="rId3"/>
          <a:stretch>
            <a:fillRect/>
          </a:stretch>
        </p:blipFill>
        <p:spPr>
          <a:xfrm>
            <a:off x="6621040" y="3071912"/>
            <a:ext cx="371614" cy="507008"/>
          </a:xfrm>
          <a:prstGeom prst="rect">
            <a:avLst/>
          </a:prstGeom>
        </p:spPr>
      </p:pic>
      <p:pic>
        <p:nvPicPr>
          <p:cNvPr id="34" name="Picture 33"/>
          <p:cNvPicPr>
            <a:picLocks noChangeAspect="1"/>
          </p:cNvPicPr>
          <p:nvPr/>
        </p:nvPicPr>
        <p:blipFill>
          <a:blip r:embed="rId3"/>
          <a:stretch>
            <a:fillRect/>
          </a:stretch>
        </p:blipFill>
        <p:spPr>
          <a:xfrm>
            <a:off x="6991793" y="2564904"/>
            <a:ext cx="371614" cy="507008"/>
          </a:xfrm>
          <a:prstGeom prst="rect">
            <a:avLst/>
          </a:prstGeom>
        </p:spPr>
      </p:pic>
      <p:pic>
        <p:nvPicPr>
          <p:cNvPr id="35" name="Picture 34"/>
          <p:cNvPicPr>
            <a:picLocks noChangeAspect="1"/>
          </p:cNvPicPr>
          <p:nvPr/>
        </p:nvPicPr>
        <p:blipFill>
          <a:blip r:embed="rId3"/>
          <a:stretch>
            <a:fillRect/>
          </a:stretch>
        </p:blipFill>
        <p:spPr>
          <a:xfrm>
            <a:off x="6991793" y="3071912"/>
            <a:ext cx="371614" cy="507008"/>
          </a:xfrm>
          <a:prstGeom prst="rect">
            <a:avLst/>
          </a:prstGeom>
        </p:spPr>
      </p:pic>
      <p:pic>
        <p:nvPicPr>
          <p:cNvPr id="36" name="Picture 35"/>
          <p:cNvPicPr>
            <a:picLocks noChangeAspect="1"/>
          </p:cNvPicPr>
          <p:nvPr/>
        </p:nvPicPr>
        <p:blipFill>
          <a:blip r:embed="rId3"/>
          <a:stretch>
            <a:fillRect/>
          </a:stretch>
        </p:blipFill>
        <p:spPr>
          <a:xfrm>
            <a:off x="5891003" y="3578920"/>
            <a:ext cx="371614" cy="507008"/>
          </a:xfrm>
          <a:prstGeom prst="rect">
            <a:avLst/>
          </a:prstGeom>
        </p:spPr>
      </p:pic>
      <p:pic>
        <p:nvPicPr>
          <p:cNvPr id="37" name="Picture 36"/>
          <p:cNvPicPr>
            <a:picLocks noChangeAspect="1"/>
          </p:cNvPicPr>
          <p:nvPr/>
        </p:nvPicPr>
        <p:blipFill>
          <a:blip r:embed="rId3"/>
          <a:stretch>
            <a:fillRect/>
          </a:stretch>
        </p:blipFill>
        <p:spPr>
          <a:xfrm>
            <a:off x="6262617" y="3578920"/>
            <a:ext cx="371614" cy="507008"/>
          </a:xfrm>
          <a:prstGeom prst="rect">
            <a:avLst/>
          </a:prstGeom>
        </p:spPr>
      </p:pic>
      <p:pic>
        <p:nvPicPr>
          <p:cNvPr id="38" name="Picture 37"/>
          <p:cNvPicPr>
            <a:picLocks noChangeAspect="1"/>
          </p:cNvPicPr>
          <p:nvPr/>
        </p:nvPicPr>
        <p:blipFill>
          <a:blip r:embed="rId3"/>
          <a:stretch>
            <a:fillRect/>
          </a:stretch>
        </p:blipFill>
        <p:spPr>
          <a:xfrm>
            <a:off x="6634231" y="3578920"/>
            <a:ext cx="371614" cy="507008"/>
          </a:xfrm>
          <a:prstGeom prst="rect">
            <a:avLst/>
          </a:prstGeom>
        </p:spPr>
      </p:pic>
      <p:pic>
        <p:nvPicPr>
          <p:cNvPr id="39" name="Picture 38"/>
          <p:cNvPicPr>
            <a:picLocks noChangeAspect="1"/>
          </p:cNvPicPr>
          <p:nvPr/>
        </p:nvPicPr>
        <p:blipFill>
          <a:blip r:embed="rId3"/>
          <a:stretch>
            <a:fillRect/>
          </a:stretch>
        </p:blipFill>
        <p:spPr>
          <a:xfrm>
            <a:off x="6991793" y="3578920"/>
            <a:ext cx="371614" cy="507008"/>
          </a:xfrm>
          <a:prstGeom prst="rect">
            <a:avLst/>
          </a:prstGeom>
        </p:spPr>
      </p:pic>
      <p:pic>
        <p:nvPicPr>
          <p:cNvPr id="40" name="Picture 39"/>
          <p:cNvPicPr>
            <a:picLocks noChangeAspect="1"/>
          </p:cNvPicPr>
          <p:nvPr/>
        </p:nvPicPr>
        <p:blipFill>
          <a:blip r:embed="rId3"/>
          <a:stretch>
            <a:fillRect/>
          </a:stretch>
        </p:blipFill>
        <p:spPr>
          <a:xfrm>
            <a:off x="7363407" y="3578920"/>
            <a:ext cx="371614" cy="507008"/>
          </a:xfrm>
          <a:prstGeom prst="rect">
            <a:avLst/>
          </a:prstGeom>
        </p:spPr>
      </p:pic>
      <p:pic>
        <p:nvPicPr>
          <p:cNvPr id="41" name="Picture 40"/>
          <p:cNvPicPr>
            <a:picLocks noChangeAspect="1"/>
          </p:cNvPicPr>
          <p:nvPr/>
        </p:nvPicPr>
        <p:blipFill>
          <a:blip r:embed="rId3"/>
          <a:stretch>
            <a:fillRect/>
          </a:stretch>
        </p:blipFill>
        <p:spPr>
          <a:xfrm>
            <a:off x="7735021" y="3578920"/>
            <a:ext cx="371614" cy="507008"/>
          </a:xfrm>
          <a:prstGeom prst="rect">
            <a:avLst/>
          </a:prstGeom>
        </p:spPr>
      </p:pic>
      <p:pic>
        <p:nvPicPr>
          <p:cNvPr id="42" name="Picture 41"/>
          <p:cNvPicPr>
            <a:picLocks noChangeAspect="1"/>
          </p:cNvPicPr>
          <p:nvPr/>
        </p:nvPicPr>
        <p:blipFill>
          <a:blip r:embed="rId3"/>
          <a:stretch>
            <a:fillRect/>
          </a:stretch>
        </p:blipFill>
        <p:spPr>
          <a:xfrm>
            <a:off x="8106635" y="3578920"/>
            <a:ext cx="371614" cy="507008"/>
          </a:xfrm>
          <a:prstGeom prst="rect">
            <a:avLst/>
          </a:prstGeom>
        </p:spPr>
      </p:pic>
      <p:pic>
        <p:nvPicPr>
          <p:cNvPr id="44" name="Picture 43"/>
          <p:cNvPicPr>
            <a:picLocks noChangeAspect="1"/>
          </p:cNvPicPr>
          <p:nvPr/>
        </p:nvPicPr>
        <p:blipFill>
          <a:blip r:embed="rId4"/>
          <a:stretch>
            <a:fillRect/>
          </a:stretch>
        </p:blipFill>
        <p:spPr>
          <a:xfrm>
            <a:off x="5891003" y="535655"/>
            <a:ext cx="2587246" cy="706701"/>
          </a:xfrm>
          <a:prstGeom prst="rect">
            <a:avLst/>
          </a:prstGeom>
        </p:spPr>
      </p:pic>
      <p:pic>
        <p:nvPicPr>
          <p:cNvPr id="48" name="Picture 47"/>
          <p:cNvPicPr>
            <a:picLocks noChangeAspect="1"/>
          </p:cNvPicPr>
          <p:nvPr/>
        </p:nvPicPr>
        <p:blipFill>
          <a:blip r:embed="rId5"/>
          <a:stretch>
            <a:fillRect/>
          </a:stretch>
        </p:blipFill>
        <p:spPr>
          <a:xfrm>
            <a:off x="2024101" y="1704827"/>
            <a:ext cx="391015" cy="508874"/>
          </a:xfrm>
          <a:prstGeom prst="rect">
            <a:avLst/>
          </a:prstGeom>
        </p:spPr>
      </p:pic>
      <p:pic>
        <p:nvPicPr>
          <p:cNvPr id="50" name="Picture 49"/>
          <p:cNvPicPr>
            <a:picLocks noChangeAspect="1"/>
          </p:cNvPicPr>
          <p:nvPr/>
        </p:nvPicPr>
        <p:blipFill>
          <a:blip r:embed="rId5"/>
          <a:stretch>
            <a:fillRect/>
          </a:stretch>
        </p:blipFill>
        <p:spPr>
          <a:xfrm>
            <a:off x="1239353" y="2561172"/>
            <a:ext cx="391015" cy="508874"/>
          </a:xfrm>
          <a:prstGeom prst="rect">
            <a:avLst/>
          </a:prstGeom>
        </p:spPr>
      </p:pic>
      <p:pic>
        <p:nvPicPr>
          <p:cNvPr id="52" name="Picture 51"/>
          <p:cNvPicPr>
            <a:picLocks noChangeAspect="1"/>
          </p:cNvPicPr>
          <p:nvPr/>
        </p:nvPicPr>
        <p:blipFill>
          <a:blip r:embed="rId5"/>
          <a:stretch>
            <a:fillRect/>
          </a:stretch>
        </p:blipFill>
        <p:spPr>
          <a:xfrm>
            <a:off x="1043846" y="3064448"/>
            <a:ext cx="391015" cy="508874"/>
          </a:xfrm>
          <a:prstGeom prst="rect">
            <a:avLst/>
          </a:prstGeom>
        </p:spPr>
      </p:pic>
      <p:pic>
        <p:nvPicPr>
          <p:cNvPr id="53" name="Picture 52"/>
          <p:cNvPicPr>
            <a:picLocks noChangeAspect="1"/>
          </p:cNvPicPr>
          <p:nvPr/>
        </p:nvPicPr>
        <p:blipFill>
          <a:blip r:embed="rId5"/>
          <a:stretch>
            <a:fillRect/>
          </a:stretch>
        </p:blipFill>
        <p:spPr>
          <a:xfrm>
            <a:off x="1437579" y="3066314"/>
            <a:ext cx="391015" cy="508874"/>
          </a:xfrm>
          <a:prstGeom prst="rect">
            <a:avLst/>
          </a:prstGeom>
        </p:spPr>
      </p:pic>
      <p:pic>
        <p:nvPicPr>
          <p:cNvPr id="59" name="Picture 58"/>
          <p:cNvPicPr>
            <a:picLocks noChangeAspect="1"/>
          </p:cNvPicPr>
          <p:nvPr/>
        </p:nvPicPr>
        <p:blipFill>
          <a:blip r:embed="rId5"/>
          <a:stretch>
            <a:fillRect/>
          </a:stretch>
        </p:blipFill>
        <p:spPr>
          <a:xfrm>
            <a:off x="848339" y="3575188"/>
            <a:ext cx="391015" cy="508874"/>
          </a:xfrm>
          <a:prstGeom prst="rect">
            <a:avLst/>
          </a:prstGeom>
        </p:spPr>
      </p:pic>
      <p:pic>
        <p:nvPicPr>
          <p:cNvPr id="60" name="Picture 59"/>
          <p:cNvPicPr>
            <a:picLocks noChangeAspect="1"/>
          </p:cNvPicPr>
          <p:nvPr/>
        </p:nvPicPr>
        <p:blipFill>
          <a:blip r:embed="rId5"/>
          <a:stretch>
            <a:fillRect/>
          </a:stretch>
        </p:blipFill>
        <p:spPr>
          <a:xfrm>
            <a:off x="1239353" y="3571456"/>
            <a:ext cx="391015" cy="508874"/>
          </a:xfrm>
          <a:prstGeom prst="rect">
            <a:avLst/>
          </a:prstGeom>
        </p:spPr>
      </p:pic>
      <p:pic>
        <p:nvPicPr>
          <p:cNvPr id="63" name="Picture 62"/>
          <p:cNvPicPr>
            <a:picLocks noChangeAspect="1"/>
          </p:cNvPicPr>
          <p:nvPr/>
        </p:nvPicPr>
        <p:blipFill>
          <a:blip r:embed="rId5"/>
          <a:stretch>
            <a:fillRect/>
          </a:stretch>
        </p:blipFill>
        <p:spPr>
          <a:xfrm>
            <a:off x="1633086" y="3571456"/>
            <a:ext cx="391015" cy="508874"/>
          </a:xfrm>
          <a:prstGeom prst="rect">
            <a:avLst/>
          </a:prstGeom>
        </p:spPr>
      </p:pic>
      <p:pic>
        <p:nvPicPr>
          <p:cNvPr id="66" name="Picture 65"/>
          <p:cNvPicPr>
            <a:picLocks noChangeAspect="1"/>
          </p:cNvPicPr>
          <p:nvPr/>
        </p:nvPicPr>
        <p:blipFill>
          <a:blip r:embed="rId5"/>
          <a:stretch>
            <a:fillRect/>
          </a:stretch>
        </p:blipFill>
        <p:spPr>
          <a:xfrm>
            <a:off x="2796194" y="2563038"/>
            <a:ext cx="391015" cy="508874"/>
          </a:xfrm>
          <a:prstGeom prst="rect">
            <a:avLst/>
          </a:prstGeom>
        </p:spPr>
      </p:pic>
      <p:pic>
        <p:nvPicPr>
          <p:cNvPr id="67" name="Picture 66"/>
          <p:cNvPicPr>
            <a:picLocks noChangeAspect="1"/>
          </p:cNvPicPr>
          <p:nvPr/>
        </p:nvPicPr>
        <p:blipFill>
          <a:blip r:embed="rId5"/>
          <a:stretch>
            <a:fillRect/>
          </a:stretch>
        </p:blipFill>
        <p:spPr>
          <a:xfrm>
            <a:off x="2600687" y="3066314"/>
            <a:ext cx="391015" cy="508874"/>
          </a:xfrm>
          <a:prstGeom prst="rect">
            <a:avLst/>
          </a:prstGeom>
        </p:spPr>
      </p:pic>
      <p:pic>
        <p:nvPicPr>
          <p:cNvPr id="68" name="Picture 67"/>
          <p:cNvPicPr>
            <a:picLocks noChangeAspect="1"/>
          </p:cNvPicPr>
          <p:nvPr/>
        </p:nvPicPr>
        <p:blipFill>
          <a:blip r:embed="rId5"/>
          <a:stretch>
            <a:fillRect/>
          </a:stretch>
        </p:blipFill>
        <p:spPr>
          <a:xfrm>
            <a:off x="2994420" y="3068180"/>
            <a:ext cx="391015" cy="508874"/>
          </a:xfrm>
          <a:prstGeom prst="rect">
            <a:avLst/>
          </a:prstGeom>
        </p:spPr>
      </p:pic>
      <p:pic>
        <p:nvPicPr>
          <p:cNvPr id="69" name="Picture 68"/>
          <p:cNvPicPr>
            <a:picLocks noChangeAspect="1"/>
          </p:cNvPicPr>
          <p:nvPr/>
        </p:nvPicPr>
        <p:blipFill>
          <a:blip r:embed="rId5"/>
          <a:stretch>
            <a:fillRect/>
          </a:stretch>
        </p:blipFill>
        <p:spPr>
          <a:xfrm>
            <a:off x="2405180" y="3577054"/>
            <a:ext cx="391015" cy="508874"/>
          </a:xfrm>
          <a:prstGeom prst="rect">
            <a:avLst/>
          </a:prstGeom>
        </p:spPr>
      </p:pic>
      <p:pic>
        <p:nvPicPr>
          <p:cNvPr id="70" name="Picture 69"/>
          <p:cNvPicPr>
            <a:picLocks noChangeAspect="1"/>
          </p:cNvPicPr>
          <p:nvPr/>
        </p:nvPicPr>
        <p:blipFill>
          <a:blip r:embed="rId5"/>
          <a:stretch>
            <a:fillRect/>
          </a:stretch>
        </p:blipFill>
        <p:spPr>
          <a:xfrm>
            <a:off x="2796194" y="3573322"/>
            <a:ext cx="391015" cy="508874"/>
          </a:xfrm>
          <a:prstGeom prst="rect">
            <a:avLst/>
          </a:prstGeom>
        </p:spPr>
      </p:pic>
      <p:pic>
        <p:nvPicPr>
          <p:cNvPr id="71" name="Picture 70"/>
          <p:cNvPicPr>
            <a:picLocks noChangeAspect="1"/>
          </p:cNvPicPr>
          <p:nvPr/>
        </p:nvPicPr>
        <p:blipFill>
          <a:blip r:embed="rId5"/>
          <a:stretch>
            <a:fillRect/>
          </a:stretch>
        </p:blipFill>
        <p:spPr>
          <a:xfrm>
            <a:off x="3189927" y="3573322"/>
            <a:ext cx="391015" cy="508874"/>
          </a:xfrm>
          <a:prstGeom prst="rect">
            <a:avLst/>
          </a:prstGeom>
        </p:spPr>
      </p:pic>
      <p:cxnSp>
        <p:nvCxnSpPr>
          <p:cNvPr id="73" name="Straight Connector 72"/>
          <p:cNvCxnSpPr/>
          <p:nvPr/>
        </p:nvCxnSpPr>
        <p:spPr>
          <a:xfrm flipV="1">
            <a:off x="1633086" y="2200551"/>
            <a:ext cx="302674" cy="271238"/>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flipV="1">
            <a:off x="2502925" y="2200551"/>
            <a:ext cx="293271" cy="271238"/>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77" name="Picture 76"/>
          <p:cNvPicPr>
            <a:picLocks noChangeAspect="1"/>
          </p:cNvPicPr>
          <p:nvPr/>
        </p:nvPicPr>
        <p:blipFill>
          <a:blip r:embed="rId3"/>
          <a:stretch>
            <a:fillRect/>
          </a:stretch>
        </p:blipFill>
        <p:spPr>
          <a:xfrm>
            <a:off x="5891864" y="4080330"/>
            <a:ext cx="371614" cy="507008"/>
          </a:xfrm>
          <a:prstGeom prst="rect">
            <a:avLst/>
          </a:prstGeom>
        </p:spPr>
      </p:pic>
      <p:pic>
        <p:nvPicPr>
          <p:cNvPr id="78" name="Picture 77"/>
          <p:cNvPicPr>
            <a:picLocks noChangeAspect="1"/>
          </p:cNvPicPr>
          <p:nvPr/>
        </p:nvPicPr>
        <p:blipFill>
          <a:blip r:embed="rId3"/>
          <a:stretch>
            <a:fillRect/>
          </a:stretch>
        </p:blipFill>
        <p:spPr>
          <a:xfrm>
            <a:off x="6263478" y="4080330"/>
            <a:ext cx="371614" cy="507008"/>
          </a:xfrm>
          <a:prstGeom prst="rect">
            <a:avLst/>
          </a:prstGeom>
        </p:spPr>
      </p:pic>
      <p:pic>
        <p:nvPicPr>
          <p:cNvPr id="79" name="Picture 78"/>
          <p:cNvPicPr>
            <a:picLocks noChangeAspect="1"/>
          </p:cNvPicPr>
          <p:nvPr/>
        </p:nvPicPr>
        <p:blipFill>
          <a:blip r:embed="rId3"/>
          <a:stretch>
            <a:fillRect/>
          </a:stretch>
        </p:blipFill>
        <p:spPr>
          <a:xfrm>
            <a:off x="6635092" y="4080330"/>
            <a:ext cx="371614" cy="507008"/>
          </a:xfrm>
          <a:prstGeom prst="rect">
            <a:avLst/>
          </a:prstGeom>
        </p:spPr>
      </p:pic>
      <p:pic>
        <p:nvPicPr>
          <p:cNvPr id="80" name="Picture 79"/>
          <p:cNvPicPr>
            <a:picLocks noChangeAspect="1"/>
          </p:cNvPicPr>
          <p:nvPr/>
        </p:nvPicPr>
        <p:blipFill>
          <a:blip r:embed="rId3"/>
          <a:stretch>
            <a:fillRect/>
          </a:stretch>
        </p:blipFill>
        <p:spPr>
          <a:xfrm>
            <a:off x="6992654" y="4080330"/>
            <a:ext cx="371614" cy="507008"/>
          </a:xfrm>
          <a:prstGeom prst="rect">
            <a:avLst/>
          </a:prstGeom>
        </p:spPr>
      </p:pic>
      <p:pic>
        <p:nvPicPr>
          <p:cNvPr id="81" name="Picture 80"/>
          <p:cNvPicPr>
            <a:picLocks noChangeAspect="1"/>
          </p:cNvPicPr>
          <p:nvPr/>
        </p:nvPicPr>
        <p:blipFill>
          <a:blip r:embed="rId3"/>
          <a:stretch>
            <a:fillRect/>
          </a:stretch>
        </p:blipFill>
        <p:spPr>
          <a:xfrm>
            <a:off x="7364268" y="4080330"/>
            <a:ext cx="371614" cy="507008"/>
          </a:xfrm>
          <a:prstGeom prst="rect">
            <a:avLst/>
          </a:prstGeom>
        </p:spPr>
      </p:pic>
      <p:pic>
        <p:nvPicPr>
          <p:cNvPr id="82" name="Picture 81"/>
          <p:cNvPicPr>
            <a:picLocks noChangeAspect="1"/>
          </p:cNvPicPr>
          <p:nvPr/>
        </p:nvPicPr>
        <p:blipFill>
          <a:blip r:embed="rId3"/>
          <a:stretch>
            <a:fillRect/>
          </a:stretch>
        </p:blipFill>
        <p:spPr>
          <a:xfrm>
            <a:off x="7735882" y="4080330"/>
            <a:ext cx="371614" cy="507008"/>
          </a:xfrm>
          <a:prstGeom prst="rect">
            <a:avLst/>
          </a:prstGeom>
        </p:spPr>
      </p:pic>
      <p:pic>
        <p:nvPicPr>
          <p:cNvPr id="83" name="Picture 82"/>
          <p:cNvPicPr>
            <a:picLocks noChangeAspect="1"/>
          </p:cNvPicPr>
          <p:nvPr/>
        </p:nvPicPr>
        <p:blipFill>
          <a:blip r:embed="rId3"/>
          <a:stretch>
            <a:fillRect/>
          </a:stretch>
        </p:blipFill>
        <p:spPr>
          <a:xfrm>
            <a:off x="8107496" y="4080330"/>
            <a:ext cx="371614" cy="507008"/>
          </a:xfrm>
          <a:prstGeom prst="rect">
            <a:avLst/>
          </a:prstGeom>
        </p:spPr>
      </p:pic>
      <p:pic>
        <p:nvPicPr>
          <p:cNvPr id="84" name="Picture 83"/>
          <p:cNvPicPr>
            <a:picLocks noChangeAspect="1"/>
          </p:cNvPicPr>
          <p:nvPr/>
        </p:nvPicPr>
        <p:blipFill>
          <a:blip r:embed="rId3"/>
          <a:stretch>
            <a:fillRect/>
          </a:stretch>
        </p:blipFill>
        <p:spPr>
          <a:xfrm>
            <a:off x="5891003" y="4587338"/>
            <a:ext cx="371614" cy="507008"/>
          </a:xfrm>
          <a:prstGeom prst="rect">
            <a:avLst/>
          </a:prstGeom>
        </p:spPr>
      </p:pic>
      <p:pic>
        <p:nvPicPr>
          <p:cNvPr id="85" name="Picture 84"/>
          <p:cNvPicPr>
            <a:picLocks noChangeAspect="1"/>
          </p:cNvPicPr>
          <p:nvPr/>
        </p:nvPicPr>
        <p:blipFill>
          <a:blip r:embed="rId3"/>
          <a:stretch>
            <a:fillRect/>
          </a:stretch>
        </p:blipFill>
        <p:spPr>
          <a:xfrm>
            <a:off x="6262617" y="4587338"/>
            <a:ext cx="371614" cy="507008"/>
          </a:xfrm>
          <a:prstGeom prst="rect">
            <a:avLst/>
          </a:prstGeom>
        </p:spPr>
      </p:pic>
      <p:pic>
        <p:nvPicPr>
          <p:cNvPr id="86" name="Picture 85"/>
          <p:cNvPicPr>
            <a:picLocks noChangeAspect="1"/>
          </p:cNvPicPr>
          <p:nvPr/>
        </p:nvPicPr>
        <p:blipFill>
          <a:blip r:embed="rId3"/>
          <a:stretch>
            <a:fillRect/>
          </a:stretch>
        </p:blipFill>
        <p:spPr>
          <a:xfrm>
            <a:off x="6634231" y="4587338"/>
            <a:ext cx="371614" cy="507008"/>
          </a:xfrm>
          <a:prstGeom prst="rect">
            <a:avLst/>
          </a:prstGeom>
        </p:spPr>
      </p:pic>
      <p:pic>
        <p:nvPicPr>
          <p:cNvPr id="87" name="Picture 86"/>
          <p:cNvPicPr>
            <a:picLocks noChangeAspect="1"/>
          </p:cNvPicPr>
          <p:nvPr/>
        </p:nvPicPr>
        <p:blipFill>
          <a:blip r:embed="rId3"/>
          <a:stretch>
            <a:fillRect/>
          </a:stretch>
        </p:blipFill>
        <p:spPr>
          <a:xfrm>
            <a:off x="6991793" y="4587338"/>
            <a:ext cx="371614" cy="507008"/>
          </a:xfrm>
          <a:prstGeom prst="rect">
            <a:avLst/>
          </a:prstGeom>
        </p:spPr>
      </p:pic>
      <p:pic>
        <p:nvPicPr>
          <p:cNvPr id="88" name="Picture 87"/>
          <p:cNvPicPr>
            <a:picLocks noChangeAspect="1"/>
          </p:cNvPicPr>
          <p:nvPr/>
        </p:nvPicPr>
        <p:blipFill>
          <a:blip r:embed="rId3"/>
          <a:stretch>
            <a:fillRect/>
          </a:stretch>
        </p:blipFill>
        <p:spPr>
          <a:xfrm>
            <a:off x="7363407" y="4587338"/>
            <a:ext cx="371614" cy="507008"/>
          </a:xfrm>
          <a:prstGeom prst="rect">
            <a:avLst/>
          </a:prstGeom>
        </p:spPr>
      </p:pic>
      <p:pic>
        <p:nvPicPr>
          <p:cNvPr id="89" name="Picture 88"/>
          <p:cNvPicPr>
            <a:picLocks noChangeAspect="1"/>
          </p:cNvPicPr>
          <p:nvPr/>
        </p:nvPicPr>
        <p:blipFill>
          <a:blip r:embed="rId3"/>
          <a:stretch>
            <a:fillRect/>
          </a:stretch>
        </p:blipFill>
        <p:spPr>
          <a:xfrm>
            <a:off x="7735021" y="4587338"/>
            <a:ext cx="371614" cy="507008"/>
          </a:xfrm>
          <a:prstGeom prst="rect">
            <a:avLst/>
          </a:prstGeom>
        </p:spPr>
      </p:pic>
      <p:pic>
        <p:nvPicPr>
          <p:cNvPr id="90" name="Picture 89"/>
          <p:cNvPicPr>
            <a:picLocks noChangeAspect="1"/>
          </p:cNvPicPr>
          <p:nvPr/>
        </p:nvPicPr>
        <p:blipFill>
          <a:blip r:embed="rId3"/>
          <a:stretch>
            <a:fillRect/>
          </a:stretch>
        </p:blipFill>
        <p:spPr>
          <a:xfrm>
            <a:off x="8106635" y="4587338"/>
            <a:ext cx="371614" cy="507008"/>
          </a:xfrm>
          <a:prstGeom prst="rect">
            <a:avLst/>
          </a:prstGeom>
        </p:spPr>
      </p:pic>
      <p:pic>
        <p:nvPicPr>
          <p:cNvPr id="91" name="Picture 90"/>
          <p:cNvPicPr>
            <a:picLocks noChangeAspect="1"/>
          </p:cNvPicPr>
          <p:nvPr/>
        </p:nvPicPr>
        <p:blipFill>
          <a:blip r:embed="rId3"/>
          <a:stretch>
            <a:fillRect/>
          </a:stretch>
        </p:blipFill>
        <p:spPr>
          <a:xfrm>
            <a:off x="5891864" y="5088748"/>
            <a:ext cx="371614" cy="507008"/>
          </a:xfrm>
          <a:prstGeom prst="rect">
            <a:avLst/>
          </a:prstGeom>
        </p:spPr>
      </p:pic>
      <p:pic>
        <p:nvPicPr>
          <p:cNvPr id="92" name="Picture 91"/>
          <p:cNvPicPr>
            <a:picLocks noChangeAspect="1"/>
          </p:cNvPicPr>
          <p:nvPr/>
        </p:nvPicPr>
        <p:blipFill>
          <a:blip r:embed="rId3"/>
          <a:stretch>
            <a:fillRect/>
          </a:stretch>
        </p:blipFill>
        <p:spPr>
          <a:xfrm>
            <a:off x="6263478" y="5088748"/>
            <a:ext cx="371614" cy="507008"/>
          </a:xfrm>
          <a:prstGeom prst="rect">
            <a:avLst/>
          </a:prstGeom>
        </p:spPr>
      </p:pic>
      <p:pic>
        <p:nvPicPr>
          <p:cNvPr id="93" name="Picture 92"/>
          <p:cNvPicPr>
            <a:picLocks noChangeAspect="1"/>
          </p:cNvPicPr>
          <p:nvPr/>
        </p:nvPicPr>
        <p:blipFill>
          <a:blip r:embed="rId3"/>
          <a:stretch>
            <a:fillRect/>
          </a:stretch>
        </p:blipFill>
        <p:spPr>
          <a:xfrm>
            <a:off x="6635092" y="5088748"/>
            <a:ext cx="371614" cy="507008"/>
          </a:xfrm>
          <a:prstGeom prst="rect">
            <a:avLst/>
          </a:prstGeom>
        </p:spPr>
      </p:pic>
      <p:pic>
        <p:nvPicPr>
          <p:cNvPr id="94" name="Picture 93"/>
          <p:cNvPicPr>
            <a:picLocks noChangeAspect="1"/>
          </p:cNvPicPr>
          <p:nvPr/>
        </p:nvPicPr>
        <p:blipFill>
          <a:blip r:embed="rId3"/>
          <a:stretch>
            <a:fillRect/>
          </a:stretch>
        </p:blipFill>
        <p:spPr>
          <a:xfrm>
            <a:off x="6992654" y="5088748"/>
            <a:ext cx="371614" cy="507008"/>
          </a:xfrm>
          <a:prstGeom prst="rect">
            <a:avLst/>
          </a:prstGeom>
        </p:spPr>
      </p:pic>
      <p:pic>
        <p:nvPicPr>
          <p:cNvPr id="95" name="Picture 94"/>
          <p:cNvPicPr>
            <a:picLocks noChangeAspect="1"/>
          </p:cNvPicPr>
          <p:nvPr/>
        </p:nvPicPr>
        <p:blipFill>
          <a:blip r:embed="rId3"/>
          <a:stretch>
            <a:fillRect/>
          </a:stretch>
        </p:blipFill>
        <p:spPr>
          <a:xfrm>
            <a:off x="7364268" y="5088748"/>
            <a:ext cx="371614" cy="507008"/>
          </a:xfrm>
          <a:prstGeom prst="rect">
            <a:avLst/>
          </a:prstGeom>
        </p:spPr>
      </p:pic>
      <p:pic>
        <p:nvPicPr>
          <p:cNvPr id="96" name="Picture 95"/>
          <p:cNvPicPr>
            <a:picLocks noChangeAspect="1"/>
          </p:cNvPicPr>
          <p:nvPr/>
        </p:nvPicPr>
        <p:blipFill>
          <a:blip r:embed="rId3"/>
          <a:stretch>
            <a:fillRect/>
          </a:stretch>
        </p:blipFill>
        <p:spPr>
          <a:xfrm>
            <a:off x="7735882" y="5088748"/>
            <a:ext cx="371614" cy="507008"/>
          </a:xfrm>
          <a:prstGeom prst="rect">
            <a:avLst/>
          </a:prstGeom>
        </p:spPr>
      </p:pic>
      <p:pic>
        <p:nvPicPr>
          <p:cNvPr id="97" name="Picture 96"/>
          <p:cNvPicPr>
            <a:picLocks noChangeAspect="1"/>
          </p:cNvPicPr>
          <p:nvPr/>
        </p:nvPicPr>
        <p:blipFill>
          <a:blip r:embed="rId3"/>
          <a:stretch>
            <a:fillRect/>
          </a:stretch>
        </p:blipFill>
        <p:spPr>
          <a:xfrm>
            <a:off x="8107496" y="5088748"/>
            <a:ext cx="371614" cy="507008"/>
          </a:xfrm>
          <a:prstGeom prst="rect">
            <a:avLst/>
          </a:prstGeom>
        </p:spPr>
      </p:pic>
      <p:pic>
        <p:nvPicPr>
          <p:cNvPr id="98" name="Picture 97"/>
          <p:cNvPicPr>
            <a:picLocks noChangeAspect="1"/>
          </p:cNvPicPr>
          <p:nvPr/>
        </p:nvPicPr>
        <p:blipFill>
          <a:blip r:embed="rId3"/>
          <a:stretch>
            <a:fillRect/>
          </a:stretch>
        </p:blipFill>
        <p:spPr>
          <a:xfrm>
            <a:off x="5892729" y="5595756"/>
            <a:ext cx="371614" cy="507008"/>
          </a:xfrm>
          <a:prstGeom prst="rect">
            <a:avLst/>
          </a:prstGeom>
        </p:spPr>
      </p:pic>
      <p:pic>
        <p:nvPicPr>
          <p:cNvPr id="99" name="Picture 98"/>
          <p:cNvPicPr>
            <a:picLocks noChangeAspect="1"/>
          </p:cNvPicPr>
          <p:nvPr/>
        </p:nvPicPr>
        <p:blipFill>
          <a:blip r:embed="rId3"/>
          <a:stretch>
            <a:fillRect/>
          </a:stretch>
        </p:blipFill>
        <p:spPr>
          <a:xfrm>
            <a:off x="6264343" y="5595756"/>
            <a:ext cx="371614" cy="507008"/>
          </a:xfrm>
          <a:prstGeom prst="rect">
            <a:avLst/>
          </a:prstGeom>
        </p:spPr>
      </p:pic>
      <p:pic>
        <p:nvPicPr>
          <p:cNvPr id="100" name="Picture 99"/>
          <p:cNvPicPr>
            <a:picLocks noChangeAspect="1"/>
          </p:cNvPicPr>
          <p:nvPr/>
        </p:nvPicPr>
        <p:blipFill>
          <a:blip r:embed="rId3"/>
          <a:stretch>
            <a:fillRect/>
          </a:stretch>
        </p:blipFill>
        <p:spPr>
          <a:xfrm>
            <a:off x="6635957" y="5595756"/>
            <a:ext cx="371614" cy="507008"/>
          </a:xfrm>
          <a:prstGeom prst="rect">
            <a:avLst/>
          </a:prstGeom>
        </p:spPr>
      </p:pic>
      <p:pic>
        <p:nvPicPr>
          <p:cNvPr id="101" name="Picture 100"/>
          <p:cNvPicPr>
            <a:picLocks noChangeAspect="1"/>
          </p:cNvPicPr>
          <p:nvPr/>
        </p:nvPicPr>
        <p:blipFill>
          <a:blip r:embed="rId3"/>
          <a:stretch>
            <a:fillRect/>
          </a:stretch>
        </p:blipFill>
        <p:spPr>
          <a:xfrm>
            <a:off x="6993519" y="5595756"/>
            <a:ext cx="371614" cy="507008"/>
          </a:xfrm>
          <a:prstGeom prst="rect">
            <a:avLst/>
          </a:prstGeom>
        </p:spPr>
      </p:pic>
      <p:pic>
        <p:nvPicPr>
          <p:cNvPr id="102" name="Picture 101"/>
          <p:cNvPicPr>
            <a:picLocks noChangeAspect="1"/>
          </p:cNvPicPr>
          <p:nvPr/>
        </p:nvPicPr>
        <p:blipFill>
          <a:blip r:embed="rId3"/>
          <a:stretch>
            <a:fillRect/>
          </a:stretch>
        </p:blipFill>
        <p:spPr>
          <a:xfrm>
            <a:off x="7365133" y="5595756"/>
            <a:ext cx="371614" cy="507008"/>
          </a:xfrm>
          <a:prstGeom prst="rect">
            <a:avLst/>
          </a:prstGeom>
        </p:spPr>
      </p:pic>
      <p:pic>
        <p:nvPicPr>
          <p:cNvPr id="103" name="Picture 102"/>
          <p:cNvPicPr>
            <a:picLocks noChangeAspect="1"/>
          </p:cNvPicPr>
          <p:nvPr/>
        </p:nvPicPr>
        <p:blipFill>
          <a:blip r:embed="rId3"/>
          <a:stretch>
            <a:fillRect/>
          </a:stretch>
        </p:blipFill>
        <p:spPr>
          <a:xfrm>
            <a:off x="7736747" y="5595756"/>
            <a:ext cx="371614" cy="507008"/>
          </a:xfrm>
          <a:prstGeom prst="rect">
            <a:avLst/>
          </a:prstGeom>
        </p:spPr>
      </p:pic>
      <p:pic>
        <p:nvPicPr>
          <p:cNvPr id="104" name="Picture 103"/>
          <p:cNvPicPr>
            <a:picLocks noChangeAspect="1"/>
          </p:cNvPicPr>
          <p:nvPr/>
        </p:nvPicPr>
        <p:blipFill>
          <a:blip r:embed="rId3"/>
          <a:stretch>
            <a:fillRect/>
          </a:stretch>
        </p:blipFill>
        <p:spPr>
          <a:xfrm>
            <a:off x="8108361" y="5595756"/>
            <a:ext cx="371614" cy="507008"/>
          </a:xfrm>
          <a:prstGeom prst="rect">
            <a:avLst/>
          </a:prstGeom>
        </p:spPr>
      </p:pic>
      <p:sp>
        <p:nvSpPr>
          <p:cNvPr id="105" name="TextBox 104"/>
          <p:cNvSpPr txBox="1"/>
          <p:nvPr/>
        </p:nvSpPr>
        <p:spPr>
          <a:xfrm>
            <a:off x="638679" y="380940"/>
            <a:ext cx="3945694" cy="1015663"/>
          </a:xfrm>
          <a:prstGeom prst="rect">
            <a:avLst/>
          </a:prstGeom>
          <a:noFill/>
        </p:spPr>
        <p:txBody>
          <a:bodyPr wrap="none" rtlCol="0">
            <a:spAutoFit/>
          </a:bodyPr>
          <a:lstStyle/>
          <a:p>
            <a:r>
              <a:rPr lang="en-US" sz="6000" dirty="0">
                <a:latin typeface="Adelle Regular"/>
                <a:cs typeface="Adelle Regular"/>
              </a:rPr>
              <a:t>E</a:t>
            </a:r>
            <a:r>
              <a:rPr lang="en-US" sz="6000" dirty="0" smtClean="0">
                <a:latin typeface="Adelle Regular"/>
                <a:cs typeface="Adelle Regular"/>
              </a:rPr>
              <a:t>nterprise</a:t>
            </a:r>
            <a:endParaRPr lang="en-US" sz="6000" dirty="0">
              <a:latin typeface="Adelle Regular"/>
              <a:cs typeface="Adelle Regular"/>
            </a:endParaRPr>
          </a:p>
        </p:txBody>
      </p:sp>
    </p:spTree>
    <p:extLst>
      <p:ext uri="{BB962C8B-B14F-4D97-AF65-F5344CB8AC3E}">
        <p14:creationId xmlns:p14="http://schemas.microsoft.com/office/powerpoint/2010/main" val="7380554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891003" y="1550888"/>
            <a:ext cx="371614" cy="507008"/>
          </a:xfrm>
          <a:prstGeom prst="rect">
            <a:avLst/>
          </a:prstGeom>
        </p:spPr>
      </p:pic>
      <p:pic>
        <p:nvPicPr>
          <p:cNvPr id="5" name="Picture 4"/>
          <p:cNvPicPr>
            <a:picLocks noChangeAspect="1"/>
          </p:cNvPicPr>
          <p:nvPr/>
        </p:nvPicPr>
        <p:blipFill>
          <a:blip r:embed="rId3"/>
          <a:stretch>
            <a:fillRect/>
          </a:stretch>
        </p:blipFill>
        <p:spPr>
          <a:xfrm>
            <a:off x="5891003" y="2057896"/>
            <a:ext cx="371614" cy="507008"/>
          </a:xfrm>
          <a:prstGeom prst="rect">
            <a:avLst/>
          </a:prstGeom>
        </p:spPr>
      </p:pic>
      <p:pic>
        <p:nvPicPr>
          <p:cNvPr id="6" name="Picture 5"/>
          <p:cNvPicPr>
            <a:picLocks noChangeAspect="1"/>
          </p:cNvPicPr>
          <p:nvPr/>
        </p:nvPicPr>
        <p:blipFill>
          <a:blip r:embed="rId3"/>
          <a:stretch>
            <a:fillRect/>
          </a:stretch>
        </p:blipFill>
        <p:spPr>
          <a:xfrm>
            <a:off x="6262617" y="1550888"/>
            <a:ext cx="371614" cy="507008"/>
          </a:xfrm>
          <a:prstGeom prst="rect">
            <a:avLst/>
          </a:prstGeom>
        </p:spPr>
      </p:pic>
      <p:pic>
        <p:nvPicPr>
          <p:cNvPr id="7" name="Picture 6"/>
          <p:cNvPicPr>
            <a:picLocks noChangeAspect="1"/>
          </p:cNvPicPr>
          <p:nvPr/>
        </p:nvPicPr>
        <p:blipFill>
          <a:blip r:embed="rId3"/>
          <a:stretch>
            <a:fillRect/>
          </a:stretch>
        </p:blipFill>
        <p:spPr>
          <a:xfrm>
            <a:off x="6262617" y="2057896"/>
            <a:ext cx="371614" cy="507008"/>
          </a:xfrm>
          <a:prstGeom prst="rect">
            <a:avLst/>
          </a:prstGeom>
        </p:spPr>
      </p:pic>
      <p:pic>
        <p:nvPicPr>
          <p:cNvPr id="8" name="Picture 7"/>
          <p:cNvPicPr>
            <a:picLocks noChangeAspect="1"/>
          </p:cNvPicPr>
          <p:nvPr/>
        </p:nvPicPr>
        <p:blipFill>
          <a:blip r:embed="rId3"/>
          <a:stretch>
            <a:fillRect/>
          </a:stretch>
        </p:blipFill>
        <p:spPr>
          <a:xfrm>
            <a:off x="6634231" y="1550888"/>
            <a:ext cx="371614" cy="507008"/>
          </a:xfrm>
          <a:prstGeom prst="rect">
            <a:avLst/>
          </a:prstGeom>
        </p:spPr>
      </p:pic>
      <p:pic>
        <p:nvPicPr>
          <p:cNvPr id="9" name="Picture 8"/>
          <p:cNvPicPr>
            <a:picLocks noChangeAspect="1"/>
          </p:cNvPicPr>
          <p:nvPr/>
        </p:nvPicPr>
        <p:blipFill>
          <a:blip r:embed="rId3"/>
          <a:stretch>
            <a:fillRect/>
          </a:stretch>
        </p:blipFill>
        <p:spPr>
          <a:xfrm>
            <a:off x="6621040" y="2057896"/>
            <a:ext cx="371614" cy="507008"/>
          </a:xfrm>
          <a:prstGeom prst="rect">
            <a:avLst/>
          </a:prstGeom>
        </p:spPr>
      </p:pic>
      <p:pic>
        <p:nvPicPr>
          <p:cNvPr id="10" name="Picture 9"/>
          <p:cNvPicPr>
            <a:picLocks noChangeAspect="1"/>
          </p:cNvPicPr>
          <p:nvPr/>
        </p:nvPicPr>
        <p:blipFill>
          <a:blip r:embed="rId3"/>
          <a:stretch>
            <a:fillRect/>
          </a:stretch>
        </p:blipFill>
        <p:spPr>
          <a:xfrm>
            <a:off x="6991793" y="1550888"/>
            <a:ext cx="371614" cy="507008"/>
          </a:xfrm>
          <a:prstGeom prst="rect">
            <a:avLst/>
          </a:prstGeom>
        </p:spPr>
      </p:pic>
      <p:pic>
        <p:nvPicPr>
          <p:cNvPr id="11" name="Picture 10"/>
          <p:cNvPicPr>
            <a:picLocks noChangeAspect="1"/>
          </p:cNvPicPr>
          <p:nvPr/>
        </p:nvPicPr>
        <p:blipFill>
          <a:blip r:embed="rId3"/>
          <a:stretch>
            <a:fillRect/>
          </a:stretch>
        </p:blipFill>
        <p:spPr>
          <a:xfrm>
            <a:off x="6991793" y="2057896"/>
            <a:ext cx="371614" cy="507008"/>
          </a:xfrm>
          <a:prstGeom prst="rect">
            <a:avLst/>
          </a:prstGeom>
        </p:spPr>
      </p:pic>
      <p:pic>
        <p:nvPicPr>
          <p:cNvPr id="12" name="Picture 11"/>
          <p:cNvPicPr>
            <a:picLocks noChangeAspect="1"/>
          </p:cNvPicPr>
          <p:nvPr/>
        </p:nvPicPr>
        <p:blipFill>
          <a:blip r:embed="rId3"/>
          <a:stretch>
            <a:fillRect/>
          </a:stretch>
        </p:blipFill>
        <p:spPr>
          <a:xfrm>
            <a:off x="7363407" y="1550888"/>
            <a:ext cx="371614" cy="507008"/>
          </a:xfrm>
          <a:prstGeom prst="rect">
            <a:avLst/>
          </a:prstGeom>
        </p:spPr>
      </p:pic>
      <p:pic>
        <p:nvPicPr>
          <p:cNvPr id="13" name="Picture 12"/>
          <p:cNvPicPr>
            <a:picLocks noChangeAspect="1"/>
          </p:cNvPicPr>
          <p:nvPr/>
        </p:nvPicPr>
        <p:blipFill>
          <a:blip r:embed="rId3"/>
          <a:stretch>
            <a:fillRect/>
          </a:stretch>
        </p:blipFill>
        <p:spPr>
          <a:xfrm>
            <a:off x="7363407" y="2057896"/>
            <a:ext cx="371614" cy="507008"/>
          </a:xfrm>
          <a:prstGeom prst="rect">
            <a:avLst/>
          </a:prstGeom>
        </p:spPr>
      </p:pic>
      <p:pic>
        <p:nvPicPr>
          <p:cNvPr id="14" name="Picture 13"/>
          <p:cNvPicPr>
            <a:picLocks noChangeAspect="1"/>
          </p:cNvPicPr>
          <p:nvPr/>
        </p:nvPicPr>
        <p:blipFill>
          <a:blip r:embed="rId3"/>
          <a:stretch>
            <a:fillRect/>
          </a:stretch>
        </p:blipFill>
        <p:spPr>
          <a:xfrm>
            <a:off x="7735021" y="1550888"/>
            <a:ext cx="371614" cy="507008"/>
          </a:xfrm>
          <a:prstGeom prst="rect">
            <a:avLst/>
          </a:prstGeom>
        </p:spPr>
      </p:pic>
      <p:pic>
        <p:nvPicPr>
          <p:cNvPr id="15" name="Picture 14"/>
          <p:cNvPicPr>
            <a:picLocks noChangeAspect="1"/>
          </p:cNvPicPr>
          <p:nvPr/>
        </p:nvPicPr>
        <p:blipFill>
          <a:blip r:embed="rId3"/>
          <a:stretch>
            <a:fillRect/>
          </a:stretch>
        </p:blipFill>
        <p:spPr>
          <a:xfrm>
            <a:off x="7735021" y="2057896"/>
            <a:ext cx="371614" cy="507008"/>
          </a:xfrm>
          <a:prstGeom prst="rect">
            <a:avLst/>
          </a:prstGeom>
        </p:spPr>
      </p:pic>
      <p:pic>
        <p:nvPicPr>
          <p:cNvPr id="16" name="Picture 15"/>
          <p:cNvPicPr>
            <a:picLocks noChangeAspect="1"/>
          </p:cNvPicPr>
          <p:nvPr/>
        </p:nvPicPr>
        <p:blipFill>
          <a:blip r:embed="rId3"/>
          <a:stretch>
            <a:fillRect/>
          </a:stretch>
        </p:blipFill>
        <p:spPr>
          <a:xfrm>
            <a:off x="8106635" y="1550888"/>
            <a:ext cx="371614" cy="507008"/>
          </a:xfrm>
          <a:prstGeom prst="rect">
            <a:avLst/>
          </a:prstGeom>
        </p:spPr>
      </p:pic>
      <p:pic>
        <p:nvPicPr>
          <p:cNvPr id="17" name="Picture 16"/>
          <p:cNvPicPr>
            <a:picLocks noChangeAspect="1"/>
          </p:cNvPicPr>
          <p:nvPr/>
        </p:nvPicPr>
        <p:blipFill>
          <a:blip r:embed="rId3"/>
          <a:stretch>
            <a:fillRect/>
          </a:stretch>
        </p:blipFill>
        <p:spPr>
          <a:xfrm>
            <a:off x="8093444" y="2057896"/>
            <a:ext cx="371614" cy="507008"/>
          </a:xfrm>
          <a:prstGeom prst="rect">
            <a:avLst/>
          </a:prstGeom>
        </p:spPr>
      </p:pic>
      <p:pic>
        <p:nvPicPr>
          <p:cNvPr id="20" name="Picture 19"/>
          <p:cNvPicPr>
            <a:picLocks noChangeAspect="1"/>
          </p:cNvPicPr>
          <p:nvPr/>
        </p:nvPicPr>
        <p:blipFill>
          <a:blip r:embed="rId3"/>
          <a:stretch>
            <a:fillRect/>
          </a:stretch>
        </p:blipFill>
        <p:spPr>
          <a:xfrm>
            <a:off x="7363407" y="2564904"/>
            <a:ext cx="371614" cy="507008"/>
          </a:xfrm>
          <a:prstGeom prst="rect">
            <a:avLst/>
          </a:prstGeom>
        </p:spPr>
      </p:pic>
      <p:pic>
        <p:nvPicPr>
          <p:cNvPr id="21" name="Picture 20"/>
          <p:cNvPicPr>
            <a:picLocks noChangeAspect="1"/>
          </p:cNvPicPr>
          <p:nvPr/>
        </p:nvPicPr>
        <p:blipFill>
          <a:blip r:embed="rId3"/>
          <a:stretch>
            <a:fillRect/>
          </a:stretch>
        </p:blipFill>
        <p:spPr>
          <a:xfrm>
            <a:off x="7363407" y="3071912"/>
            <a:ext cx="371614" cy="507008"/>
          </a:xfrm>
          <a:prstGeom prst="rect">
            <a:avLst/>
          </a:prstGeom>
        </p:spPr>
      </p:pic>
      <p:pic>
        <p:nvPicPr>
          <p:cNvPr id="22" name="Picture 21"/>
          <p:cNvPicPr>
            <a:picLocks noChangeAspect="1"/>
          </p:cNvPicPr>
          <p:nvPr/>
        </p:nvPicPr>
        <p:blipFill>
          <a:blip r:embed="rId3"/>
          <a:stretch>
            <a:fillRect/>
          </a:stretch>
        </p:blipFill>
        <p:spPr>
          <a:xfrm>
            <a:off x="7735021" y="2564904"/>
            <a:ext cx="371614" cy="507008"/>
          </a:xfrm>
          <a:prstGeom prst="rect">
            <a:avLst/>
          </a:prstGeom>
        </p:spPr>
      </p:pic>
      <p:pic>
        <p:nvPicPr>
          <p:cNvPr id="23" name="Picture 22"/>
          <p:cNvPicPr>
            <a:picLocks noChangeAspect="1"/>
          </p:cNvPicPr>
          <p:nvPr/>
        </p:nvPicPr>
        <p:blipFill>
          <a:blip r:embed="rId3"/>
          <a:stretch>
            <a:fillRect/>
          </a:stretch>
        </p:blipFill>
        <p:spPr>
          <a:xfrm>
            <a:off x="7735021" y="3071912"/>
            <a:ext cx="371614" cy="507008"/>
          </a:xfrm>
          <a:prstGeom prst="rect">
            <a:avLst/>
          </a:prstGeom>
        </p:spPr>
      </p:pic>
      <p:pic>
        <p:nvPicPr>
          <p:cNvPr id="24" name="Picture 23"/>
          <p:cNvPicPr>
            <a:picLocks noChangeAspect="1"/>
          </p:cNvPicPr>
          <p:nvPr/>
        </p:nvPicPr>
        <p:blipFill>
          <a:blip r:embed="rId3"/>
          <a:stretch>
            <a:fillRect/>
          </a:stretch>
        </p:blipFill>
        <p:spPr>
          <a:xfrm>
            <a:off x="8106635" y="2564904"/>
            <a:ext cx="371614" cy="507008"/>
          </a:xfrm>
          <a:prstGeom prst="rect">
            <a:avLst/>
          </a:prstGeom>
        </p:spPr>
      </p:pic>
      <p:pic>
        <p:nvPicPr>
          <p:cNvPr id="25" name="Picture 24"/>
          <p:cNvPicPr>
            <a:picLocks noChangeAspect="1"/>
          </p:cNvPicPr>
          <p:nvPr/>
        </p:nvPicPr>
        <p:blipFill>
          <a:blip r:embed="rId3"/>
          <a:stretch>
            <a:fillRect/>
          </a:stretch>
        </p:blipFill>
        <p:spPr>
          <a:xfrm>
            <a:off x="8093444" y="3071912"/>
            <a:ext cx="371614" cy="507008"/>
          </a:xfrm>
          <a:prstGeom prst="rect">
            <a:avLst/>
          </a:prstGeom>
        </p:spPr>
      </p:pic>
      <p:pic>
        <p:nvPicPr>
          <p:cNvPr id="28" name="Picture 27"/>
          <p:cNvPicPr>
            <a:picLocks noChangeAspect="1"/>
          </p:cNvPicPr>
          <p:nvPr/>
        </p:nvPicPr>
        <p:blipFill>
          <a:blip r:embed="rId3"/>
          <a:stretch>
            <a:fillRect/>
          </a:stretch>
        </p:blipFill>
        <p:spPr>
          <a:xfrm>
            <a:off x="5891003" y="2564904"/>
            <a:ext cx="371614" cy="507008"/>
          </a:xfrm>
          <a:prstGeom prst="rect">
            <a:avLst/>
          </a:prstGeom>
        </p:spPr>
      </p:pic>
      <p:pic>
        <p:nvPicPr>
          <p:cNvPr id="29" name="Picture 28"/>
          <p:cNvPicPr>
            <a:picLocks noChangeAspect="1"/>
          </p:cNvPicPr>
          <p:nvPr/>
        </p:nvPicPr>
        <p:blipFill>
          <a:blip r:embed="rId3"/>
          <a:stretch>
            <a:fillRect/>
          </a:stretch>
        </p:blipFill>
        <p:spPr>
          <a:xfrm>
            <a:off x="5891003" y="3071912"/>
            <a:ext cx="371614" cy="507008"/>
          </a:xfrm>
          <a:prstGeom prst="rect">
            <a:avLst/>
          </a:prstGeom>
        </p:spPr>
      </p:pic>
      <p:pic>
        <p:nvPicPr>
          <p:cNvPr id="30" name="Picture 29"/>
          <p:cNvPicPr>
            <a:picLocks noChangeAspect="1"/>
          </p:cNvPicPr>
          <p:nvPr/>
        </p:nvPicPr>
        <p:blipFill>
          <a:blip r:embed="rId3"/>
          <a:stretch>
            <a:fillRect/>
          </a:stretch>
        </p:blipFill>
        <p:spPr>
          <a:xfrm>
            <a:off x="6262617" y="2564904"/>
            <a:ext cx="371614" cy="507008"/>
          </a:xfrm>
          <a:prstGeom prst="rect">
            <a:avLst/>
          </a:prstGeom>
        </p:spPr>
      </p:pic>
      <p:pic>
        <p:nvPicPr>
          <p:cNvPr id="31" name="Picture 30"/>
          <p:cNvPicPr>
            <a:picLocks noChangeAspect="1"/>
          </p:cNvPicPr>
          <p:nvPr/>
        </p:nvPicPr>
        <p:blipFill>
          <a:blip r:embed="rId3"/>
          <a:stretch>
            <a:fillRect/>
          </a:stretch>
        </p:blipFill>
        <p:spPr>
          <a:xfrm>
            <a:off x="6262617" y="3071912"/>
            <a:ext cx="371614" cy="507008"/>
          </a:xfrm>
          <a:prstGeom prst="rect">
            <a:avLst/>
          </a:prstGeom>
        </p:spPr>
      </p:pic>
      <p:pic>
        <p:nvPicPr>
          <p:cNvPr id="32" name="Picture 31"/>
          <p:cNvPicPr>
            <a:picLocks noChangeAspect="1"/>
          </p:cNvPicPr>
          <p:nvPr/>
        </p:nvPicPr>
        <p:blipFill>
          <a:blip r:embed="rId3"/>
          <a:stretch>
            <a:fillRect/>
          </a:stretch>
        </p:blipFill>
        <p:spPr>
          <a:xfrm>
            <a:off x="6634231" y="2564904"/>
            <a:ext cx="371614" cy="507008"/>
          </a:xfrm>
          <a:prstGeom prst="rect">
            <a:avLst/>
          </a:prstGeom>
        </p:spPr>
      </p:pic>
      <p:pic>
        <p:nvPicPr>
          <p:cNvPr id="33" name="Picture 32"/>
          <p:cNvPicPr>
            <a:picLocks noChangeAspect="1"/>
          </p:cNvPicPr>
          <p:nvPr/>
        </p:nvPicPr>
        <p:blipFill>
          <a:blip r:embed="rId3"/>
          <a:stretch>
            <a:fillRect/>
          </a:stretch>
        </p:blipFill>
        <p:spPr>
          <a:xfrm>
            <a:off x="6621040" y="3071912"/>
            <a:ext cx="371614" cy="507008"/>
          </a:xfrm>
          <a:prstGeom prst="rect">
            <a:avLst/>
          </a:prstGeom>
        </p:spPr>
      </p:pic>
      <p:pic>
        <p:nvPicPr>
          <p:cNvPr id="34" name="Picture 33"/>
          <p:cNvPicPr>
            <a:picLocks noChangeAspect="1"/>
          </p:cNvPicPr>
          <p:nvPr/>
        </p:nvPicPr>
        <p:blipFill>
          <a:blip r:embed="rId3"/>
          <a:stretch>
            <a:fillRect/>
          </a:stretch>
        </p:blipFill>
        <p:spPr>
          <a:xfrm>
            <a:off x="6991793" y="2564904"/>
            <a:ext cx="371614" cy="507008"/>
          </a:xfrm>
          <a:prstGeom prst="rect">
            <a:avLst/>
          </a:prstGeom>
        </p:spPr>
      </p:pic>
      <p:pic>
        <p:nvPicPr>
          <p:cNvPr id="35" name="Picture 34"/>
          <p:cNvPicPr>
            <a:picLocks noChangeAspect="1"/>
          </p:cNvPicPr>
          <p:nvPr/>
        </p:nvPicPr>
        <p:blipFill>
          <a:blip r:embed="rId3"/>
          <a:stretch>
            <a:fillRect/>
          </a:stretch>
        </p:blipFill>
        <p:spPr>
          <a:xfrm>
            <a:off x="6991793" y="3071912"/>
            <a:ext cx="371614" cy="507008"/>
          </a:xfrm>
          <a:prstGeom prst="rect">
            <a:avLst/>
          </a:prstGeom>
        </p:spPr>
      </p:pic>
      <p:pic>
        <p:nvPicPr>
          <p:cNvPr id="36" name="Picture 35"/>
          <p:cNvPicPr>
            <a:picLocks noChangeAspect="1"/>
          </p:cNvPicPr>
          <p:nvPr/>
        </p:nvPicPr>
        <p:blipFill>
          <a:blip r:embed="rId3"/>
          <a:stretch>
            <a:fillRect/>
          </a:stretch>
        </p:blipFill>
        <p:spPr>
          <a:xfrm>
            <a:off x="5891003" y="3578920"/>
            <a:ext cx="371614" cy="507008"/>
          </a:xfrm>
          <a:prstGeom prst="rect">
            <a:avLst/>
          </a:prstGeom>
        </p:spPr>
      </p:pic>
      <p:pic>
        <p:nvPicPr>
          <p:cNvPr id="37" name="Picture 36"/>
          <p:cNvPicPr>
            <a:picLocks noChangeAspect="1"/>
          </p:cNvPicPr>
          <p:nvPr/>
        </p:nvPicPr>
        <p:blipFill>
          <a:blip r:embed="rId3"/>
          <a:stretch>
            <a:fillRect/>
          </a:stretch>
        </p:blipFill>
        <p:spPr>
          <a:xfrm>
            <a:off x="6262617" y="3578920"/>
            <a:ext cx="371614" cy="507008"/>
          </a:xfrm>
          <a:prstGeom prst="rect">
            <a:avLst/>
          </a:prstGeom>
        </p:spPr>
      </p:pic>
      <p:pic>
        <p:nvPicPr>
          <p:cNvPr id="38" name="Picture 37"/>
          <p:cNvPicPr>
            <a:picLocks noChangeAspect="1"/>
          </p:cNvPicPr>
          <p:nvPr/>
        </p:nvPicPr>
        <p:blipFill>
          <a:blip r:embed="rId3"/>
          <a:stretch>
            <a:fillRect/>
          </a:stretch>
        </p:blipFill>
        <p:spPr>
          <a:xfrm>
            <a:off x="6634231" y="3578920"/>
            <a:ext cx="371614" cy="507008"/>
          </a:xfrm>
          <a:prstGeom prst="rect">
            <a:avLst/>
          </a:prstGeom>
        </p:spPr>
      </p:pic>
      <p:pic>
        <p:nvPicPr>
          <p:cNvPr id="39" name="Picture 38"/>
          <p:cNvPicPr>
            <a:picLocks noChangeAspect="1"/>
          </p:cNvPicPr>
          <p:nvPr/>
        </p:nvPicPr>
        <p:blipFill>
          <a:blip r:embed="rId3"/>
          <a:stretch>
            <a:fillRect/>
          </a:stretch>
        </p:blipFill>
        <p:spPr>
          <a:xfrm>
            <a:off x="6991793" y="3578920"/>
            <a:ext cx="371614" cy="507008"/>
          </a:xfrm>
          <a:prstGeom prst="rect">
            <a:avLst/>
          </a:prstGeom>
        </p:spPr>
      </p:pic>
      <p:pic>
        <p:nvPicPr>
          <p:cNvPr id="40" name="Picture 39"/>
          <p:cNvPicPr>
            <a:picLocks noChangeAspect="1"/>
          </p:cNvPicPr>
          <p:nvPr/>
        </p:nvPicPr>
        <p:blipFill>
          <a:blip r:embed="rId3"/>
          <a:stretch>
            <a:fillRect/>
          </a:stretch>
        </p:blipFill>
        <p:spPr>
          <a:xfrm>
            <a:off x="7363407" y="3578920"/>
            <a:ext cx="371614" cy="507008"/>
          </a:xfrm>
          <a:prstGeom prst="rect">
            <a:avLst/>
          </a:prstGeom>
        </p:spPr>
      </p:pic>
      <p:pic>
        <p:nvPicPr>
          <p:cNvPr id="41" name="Picture 40"/>
          <p:cNvPicPr>
            <a:picLocks noChangeAspect="1"/>
          </p:cNvPicPr>
          <p:nvPr/>
        </p:nvPicPr>
        <p:blipFill>
          <a:blip r:embed="rId3"/>
          <a:stretch>
            <a:fillRect/>
          </a:stretch>
        </p:blipFill>
        <p:spPr>
          <a:xfrm>
            <a:off x="7735021" y="3578920"/>
            <a:ext cx="371614" cy="507008"/>
          </a:xfrm>
          <a:prstGeom prst="rect">
            <a:avLst/>
          </a:prstGeom>
        </p:spPr>
      </p:pic>
      <p:pic>
        <p:nvPicPr>
          <p:cNvPr id="42" name="Picture 41"/>
          <p:cNvPicPr>
            <a:picLocks noChangeAspect="1"/>
          </p:cNvPicPr>
          <p:nvPr/>
        </p:nvPicPr>
        <p:blipFill>
          <a:blip r:embed="rId3"/>
          <a:stretch>
            <a:fillRect/>
          </a:stretch>
        </p:blipFill>
        <p:spPr>
          <a:xfrm>
            <a:off x="8106635" y="3578920"/>
            <a:ext cx="371614" cy="507008"/>
          </a:xfrm>
          <a:prstGeom prst="rect">
            <a:avLst/>
          </a:prstGeom>
        </p:spPr>
      </p:pic>
      <p:pic>
        <p:nvPicPr>
          <p:cNvPr id="48" name="Picture 47"/>
          <p:cNvPicPr>
            <a:picLocks noChangeAspect="1"/>
          </p:cNvPicPr>
          <p:nvPr/>
        </p:nvPicPr>
        <p:blipFill>
          <a:blip r:embed="rId4"/>
          <a:stretch>
            <a:fillRect/>
          </a:stretch>
        </p:blipFill>
        <p:spPr>
          <a:xfrm>
            <a:off x="2024101" y="1704827"/>
            <a:ext cx="391015" cy="508874"/>
          </a:xfrm>
          <a:prstGeom prst="rect">
            <a:avLst/>
          </a:prstGeom>
        </p:spPr>
      </p:pic>
      <p:pic>
        <p:nvPicPr>
          <p:cNvPr id="50" name="Picture 49"/>
          <p:cNvPicPr>
            <a:picLocks noChangeAspect="1"/>
          </p:cNvPicPr>
          <p:nvPr/>
        </p:nvPicPr>
        <p:blipFill>
          <a:blip r:embed="rId4"/>
          <a:stretch>
            <a:fillRect/>
          </a:stretch>
        </p:blipFill>
        <p:spPr>
          <a:xfrm>
            <a:off x="1239353" y="2561172"/>
            <a:ext cx="391015" cy="508874"/>
          </a:xfrm>
          <a:prstGeom prst="rect">
            <a:avLst/>
          </a:prstGeom>
        </p:spPr>
      </p:pic>
      <p:pic>
        <p:nvPicPr>
          <p:cNvPr id="52" name="Picture 51"/>
          <p:cNvPicPr>
            <a:picLocks noChangeAspect="1"/>
          </p:cNvPicPr>
          <p:nvPr/>
        </p:nvPicPr>
        <p:blipFill>
          <a:blip r:embed="rId4"/>
          <a:stretch>
            <a:fillRect/>
          </a:stretch>
        </p:blipFill>
        <p:spPr>
          <a:xfrm>
            <a:off x="1043846" y="3064448"/>
            <a:ext cx="391015" cy="508874"/>
          </a:xfrm>
          <a:prstGeom prst="rect">
            <a:avLst/>
          </a:prstGeom>
        </p:spPr>
      </p:pic>
      <p:pic>
        <p:nvPicPr>
          <p:cNvPr id="53" name="Picture 52"/>
          <p:cNvPicPr>
            <a:picLocks noChangeAspect="1"/>
          </p:cNvPicPr>
          <p:nvPr/>
        </p:nvPicPr>
        <p:blipFill>
          <a:blip r:embed="rId4"/>
          <a:stretch>
            <a:fillRect/>
          </a:stretch>
        </p:blipFill>
        <p:spPr>
          <a:xfrm>
            <a:off x="1437579" y="3066314"/>
            <a:ext cx="391015" cy="508874"/>
          </a:xfrm>
          <a:prstGeom prst="rect">
            <a:avLst/>
          </a:prstGeom>
        </p:spPr>
      </p:pic>
      <p:pic>
        <p:nvPicPr>
          <p:cNvPr id="59" name="Picture 58"/>
          <p:cNvPicPr>
            <a:picLocks noChangeAspect="1"/>
          </p:cNvPicPr>
          <p:nvPr/>
        </p:nvPicPr>
        <p:blipFill>
          <a:blip r:embed="rId4"/>
          <a:stretch>
            <a:fillRect/>
          </a:stretch>
        </p:blipFill>
        <p:spPr>
          <a:xfrm>
            <a:off x="848339" y="3575188"/>
            <a:ext cx="391015" cy="508874"/>
          </a:xfrm>
          <a:prstGeom prst="rect">
            <a:avLst/>
          </a:prstGeom>
        </p:spPr>
      </p:pic>
      <p:pic>
        <p:nvPicPr>
          <p:cNvPr id="60" name="Picture 59"/>
          <p:cNvPicPr>
            <a:picLocks noChangeAspect="1"/>
          </p:cNvPicPr>
          <p:nvPr/>
        </p:nvPicPr>
        <p:blipFill>
          <a:blip r:embed="rId4"/>
          <a:stretch>
            <a:fillRect/>
          </a:stretch>
        </p:blipFill>
        <p:spPr>
          <a:xfrm>
            <a:off x="1239353" y="3571456"/>
            <a:ext cx="391015" cy="508874"/>
          </a:xfrm>
          <a:prstGeom prst="rect">
            <a:avLst/>
          </a:prstGeom>
        </p:spPr>
      </p:pic>
      <p:pic>
        <p:nvPicPr>
          <p:cNvPr id="63" name="Picture 62"/>
          <p:cNvPicPr>
            <a:picLocks noChangeAspect="1"/>
          </p:cNvPicPr>
          <p:nvPr/>
        </p:nvPicPr>
        <p:blipFill>
          <a:blip r:embed="rId4"/>
          <a:stretch>
            <a:fillRect/>
          </a:stretch>
        </p:blipFill>
        <p:spPr>
          <a:xfrm>
            <a:off x="1633086" y="3571456"/>
            <a:ext cx="391015" cy="508874"/>
          </a:xfrm>
          <a:prstGeom prst="rect">
            <a:avLst/>
          </a:prstGeom>
        </p:spPr>
      </p:pic>
      <p:pic>
        <p:nvPicPr>
          <p:cNvPr id="66" name="Picture 65"/>
          <p:cNvPicPr>
            <a:picLocks noChangeAspect="1"/>
          </p:cNvPicPr>
          <p:nvPr/>
        </p:nvPicPr>
        <p:blipFill>
          <a:blip r:embed="rId4"/>
          <a:stretch>
            <a:fillRect/>
          </a:stretch>
        </p:blipFill>
        <p:spPr>
          <a:xfrm>
            <a:off x="2796194" y="2563038"/>
            <a:ext cx="391015" cy="508874"/>
          </a:xfrm>
          <a:prstGeom prst="rect">
            <a:avLst/>
          </a:prstGeom>
        </p:spPr>
      </p:pic>
      <p:pic>
        <p:nvPicPr>
          <p:cNvPr id="67" name="Picture 66"/>
          <p:cNvPicPr>
            <a:picLocks noChangeAspect="1"/>
          </p:cNvPicPr>
          <p:nvPr/>
        </p:nvPicPr>
        <p:blipFill>
          <a:blip r:embed="rId4"/>
          <a:stretch>
            <a:fillRect/>
          </a:stretch>
        </p:blipFill>
        <p:spPr>
          <a:xfrm>
            <a:off x="2600687" y="3066314"/>
            <a:ext cx="391015" cy="508874"/>
          </a:xfrm>
          <a:prstGeom prst="rect">
            <a:avLst/>
          </a:prstGeom>
        </p:spPr>
      </p:pic>
      <p:pic>
        <p:nvPicPr>
          <p:cNvPr id="68" name="Picture 67"/>
          <p:cNvPicPr>
            <a:picLocks noChangeAspect="1"/>
          </p:cNvPicPr>
          <p:nvPr/>
        </p:nvPicPr>
        <p:blipFill>
          <a:blip r:embed="rId4"/>
          <a:stretch>
            <a:fillRect/>
          </a:stretch>
        </p:blipFill>
        <p:spPr>
          <a:xfrm>
            <a:off x="2994420" y="3068180"/>
            <a:ext cx="391015" cy="508874"/>
          </a:xfrm>
          <a:prstGeom prst="rect">
            <a:avLst/>
          </a:prstGeom>
        </p:spPr>
      </p:pic>
      <p:pic>
        <p:nvPicPr>
          <p:cNvPr id="69" name="Picture 68"/>
          <p:cNvPicPr>
            <a:picLocks noChangeAspect="1"/>
          </p:cNvPicPr>
          <p:nvPr/>
        </p:nvPicPr>
        <p:blipFill>
          <a:blip r:embed="rId4"/>
          <a:stretch>
            <a:fillRect/>
          </a:stretch>
        </p:blipFill>
        <p:spPr>
          <a:xfrm>
            <a:off x="2405180" y="3577054"/>
            <a:ext cx="391015" cy="508874"/>
          </a:xfrm>
          <a:prstGeom prst="rect">
            <a:avLst/>
          </a:prstGeom>
        </p:spPr>
      </p:pic>
      <p:pic>
        <p:nvPicPr>
          <p:cNvPr id="70" name="Picture 69"/>
          <p:cNvPicPr>
            <a:picLocks noChangeAspect="1"/>
          </p:cNvPicPr>
          <p:nvPr/>
        </p:nvPicPr>
        <p:blipFill>
          <a:blip r:embed="rId4"/>
          <a:stretch>
            <a:fillRect/>
          </a:stretch>
        </p:blipFill>
        <p:spPr>
          <a:xfrm>
            <a:off x="2796194" y="3573322"/>
            <a:ext cx="391015" cy="508874"/>
          </a:xfrm>
          <a:prstGeom prst="rect">
            <a:avLst/>
          </a:prstGeom>
        </p:spPr>
      </p:pic>
      <p:pic>
        <p:nvPicPr>
          <p:cNvPr id="71" name="Picture 70"/>
          <p:cNvPicPr>
            <a:picLocks noChangeAspect="1"/>
          </p:cNvPicPr>
          <p:nvPr/>
        </p:nvPicPr>
        <p:blipFill>
          <a:blip r:embed="rId4"/>
          <a:stretch>
            <a:fillRect/>
          </a:stretch>
        </p:blipFill>
        <p:spPr>
          <a:xfrm>
            <a:off x="3189927" y="3573322"/>
            <a:ext cx="391015" cy="508874"/>
          </a:xfrm>
          <a:prstGeom prst="rect">
            <a:avLst/>
          </a:prstGeom>
        </p:spPr>
      </p:pic>
      <p:cxnSp>
        <p:nvCxnSpPr>
          <p:cNvPr id="73" name="Straight Connector 72"/>
          <p:cNvCxnSpPr/>
          <p:nvPr/>
        </p:nvCxnSpPr>
        <p:spPr>
          <a:xfrm flipV="1">
            <a:off x="1633086" y="2200551"/>
            <a:ext cx="302674" cy="271238"/>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flipV="1">
            <a:off x="2502925" y="2200551"/>
            <a:ext cx="293271" cy="271238"/>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54" name="Picture 53"/>
          <p:cNvPicPr>
            <a:picLocks noChangeAspect="1"/>
          </p:cNvPicPr>
          <p:nvPr/>
        </p:nvPicPr>
        <p:blipFill>
          <a:blip r:embed="rId3"/>
          <a:stretch>
            <a:fillRect/>
          </a:stretch>
        </p:blipFill>
        <p:spPr>
          <a:xfrm>
            <a:off x="3654060" y="3064448"/>
            <a:ext cx="371614" cy="507008"/>
          </a:xfrm>
          <a:prstGeom prst="rect">
            <a:avLst/>
          </a:prstGeom>
        </p:spPr>
      </p:pic>
      <p:pic>
        <p:nvPicPr>
          <p:cNvPr id="55" name="Picture 54"/>
          <p:cNvPicPr>
            <a:picLocks noChangeAspect="1"/>
          </p:cNvPicPr>
          <p:nvPr/>
        </p:nvPicPr>
        <p:blipFill>
          <a:blip r:embed="rId3"/>
          <a:stretch>
            <a:fillRect/>
          </a:stretch>
        </p:blipFill>
        <p:spPr>
          <a:xfrm>
            <a:off x="3654060" y="3571456"/>
            <a:ext cx="371614" cy="507008"/>
          </a:xfrm>
          <a:prstGeom prst="rect">
            <a:avLst/>
          </a:prstGeom>
        </p:spPr>
      </p:pic>
      <p:pic>
        <p:nvPicPr>
          <p:cNvPr id="56" name="Picture 55"/>
          <p:cNvPicPr>
            <a:picLocks noChangeAspect="1"/>
          </p:cNvPicPr>
          <p:nvPr/>
        </p:nvPicPr>
        <p:blipFill>
          <a:blip r:embed="rId3"/>
          <a:stretch>
            <a:fillRect/>
          </a:stretch>
        </p:blipFill>
        <p:spPr>
          <a:xfrm>
            <a:off x="4025674" y="3571456"/>
            <a:ext cx="371614" cy="507008"/>
          </a:xfrm>
          <a:prstGeom prst="rect">
            <a:avLst/>
          </a:prstGeom>
        </p:spPr>
      </p:pic>
      <p:cxnSp>
        <p:nvCxnSpPr>
          <p:cNvPr id="57" name="Straight Connector 56"/>
          <p:cNvCxnSpPr/>
          <p:nvPr/>
        </p:nvCxnSpPr>
        <p:spPr>
          <a:xfrm flipH="1" flipV="1">
            <a:off x="3287671" y="2800674"/>
            <a:ext cx="293271" cy="271238"/>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3"/>
          <a:stretch>
            <a:fillRect/>
          </a:stretch>
        </p:blipFill>
        <p:spPr>
          <a:xfrm>
            <a:off x="3654060" y="4082196"/>
            <a:ext cx="371614" cy="507008"/>
          </a:xfrm>
          <a:prstGeom prst="rect">
            <a:avLst/>
          </a:prstGeom>
        </p:spPr>
      </p:pic>
      <p:pic>
        <p:nvPicPr>
          <p:cNvPr id="61" name="Picture 60"/>
          <p:cNvPicPr>
            <a:picLocks noChangeAspect="1"/>
          </p:cNvPicPr>
          <p:nvPr/>
        </p:nvPicPr>
        <p:blipFill>
          <a:blip r:embed="rId3"/>
          <a:stretch>
            <a:fillRect/>
          </a:stretch>
        </p:blipFill>
        <p:spPr>
          <a:xfrm>
            <a:off x="4033595" y="4085928"/>
            <a:ext cx="371614" cy="507008"/>
          </a:xfrm>
          <a:prstGeom prst="rect">
            <a:avLst/>
          </a:prstGeom>
        </p:spPr>
      </p:pic>
      <p:pic>
        <p:nvPicPr>
          <p:cNvPr id="62" name="Picture 61"/>
          <p:cNvPicPr>
            <a:picLocks noChangeAspect="1"/>
          </p:cNvPicPr>
          <p:nvPr/>
        </p:nvPicPr>
        <p:blipFill>
          <a:blip r:embed="rId3"/>
          <a:stretch>
            <a:fillRect/>
          </a:stretch>
        </p:blipFill>
        <p:spPr>
          <a:xfrm>
            <a:off x="4397288" y="4078464"/>
            <a:ext cx="371614" cy="507008"/>
          </a:xfrm>
          <a:prstGeom prst="rect">
            <a:avLst/>
          </a:prstGeom>
        </p:spPr>
      </p:pic>
      <p:pic>
        <p:nvPicPr>
          <p:cNvPr id="64" name="Picture 63"/>
          <p:cNvPicPr>
            <a:picLocks noChangeAspect="1"/>
          </p:cNvPicPr>
          <p:nvPr/>
        </p:nvPicPr>
        <p:blipFill>
          <a:blip r:embed="rId3"/>
          <a:stretch>
            <a:fillRect/>
          </a:stretch>
        </p:blipFill>
        <p:spPr>
          <a:xfrm>
            <a:off x="5891864" y="4080330"/>
            <a:ext cx="371614" cy="507008"/>
          </a:xfrm>
          <a:prstGeom prst="rect">
            <a:avLst/>
          </a:prstGeom>
        </p:spPr>
      </p:pic>
      <p:pic>
        <p:nvPicPr>
          <p:cNvPr id="65" name="Picture 64"/>
          <p:cNvPicPr>
            <a:picLocks noChangeAspect="1"/>
          </p:cNvPicPr>
          <p:nvPr/>
        </p:nvPicPr>
        <p:blipFill>
          <a:blip r:embed="rId3"/>
          <a:stretch>
            <a:fillRect/>
          </a:stretch>
        </p:blipFill>
        <p:spPr>
          <a:xfrm>
            <a:off x="6263478" y="4080330"/>
            <a:ext cx="371614" cy="507008"/>
          </a:xfrm>
          <a:prstGeom prst="rect">
            <a:avLst/>
          </a:prstGeom>
        </p:spPr>
      </p:pic>
      <p:pic>
        <p:nvPicPr>
          <p:cNvPr id="72" name="Picture 71"/>
          <p:cNvPicPr>
            <a:picLocks noChangeAspect="1"/>
          </p:cNvPicPr>
          <p:nvPr/>
        </p:nvPicPr>
        <p:blipFill>
          <a:blip r:embed="rId3"/>
          <a:stretch>
            <a:fillRect/>
          </a:stretch>
        </p:blipFill>
        <p:spPr>
          <a:xfrm>
            <a:off x="6635092" y="4080330"/>
            <a:ext cx="371614" cy="507008"/>
          </a:xfrm>
          <a:prstGeom prst="rect">
            <a:avLst/>
          </a:prstGeom>
        </p:spPr>
      </p:pic>
      <p:pic>
        <p:nvPicPr>
          <p:cNvPr id="75" name="Picture 74"/>
          <p:cNvPicPr>
            <a:picLocks noChangeAspect="1"/>
          </p:cNvPicPr>
          <p:nvPr/>
        </p:nvPicPr>
        <p:blipFill>
          <a:blip r:embed="rId3"/>
          <a:stretch>
            <a:fillRect/>
          </a:stretch>
        </p:blipFill>
        <p:spPr>
          <a:xfrm>
            <a:off x="6992654" y="4080330"/>
            <a:ext cx="371614" cy="507008"/>
          </a:xfrm>
          <a:prstGeom prst="rect">
            <a:avLst/>
          </a:prstGeom>
        </p:spPr>
      </p:pic>
      <p:pic>
        <p:nvPicPr>
          <p:cNvPr id="76" name="Picture 75"/>
          <p:cNvPicPr>
            <a:picLocks noChangeAspect="1"/>
          </p:cNvPicPr>
          <p:nvPr/>
        </p:nvPicPr>
        <p:blipFill>
          <a:blip r:embed="rId3"/>
          <a:stretch>
            <a:fillRect/>
          </a:stretch>
        </p:blipFill>
        <p:spPr>
          <a:xfrm>
            <a:off x="7364268" y="4080330"/>
            <a:ext cx="371614" cy="507008"/>
          </a:xfrm>
          <a:prstGeom prst="rect">
            <a:avLst/>
          </a:prstGeom>
        </p:spPr>
      </p:pic>
      <p:pic>
        <p:nvPicPr>
          <p:cNvPr id="77" name="Picture 76"/>
          <p:cNvPicPr>
            <a:picLocks noChangeAspect="1"/>
          </p:cNvPicPr>
          <p:nvPr/>
        </p:nvPicPr>
        <p:blipFill>
          <a:blip r:embed="rId3"/>
          <a:stretch>
            <a:fillRect/>
          </a:stretch>
        </p:blipFill>
        <p:spPr>
          <a:xfrm>
            <a:off x="7735882" y="4080330"/>
            <a:ext cx="371614" cy="507008"/>
          </a:xfrm>
          <a:prstGeom prst="rect">
            <a:avLst/>
          </a:prstGeom>
        </p:spPr>
      </p:pic>
      <p:pic>
        <p:nvPicPr>
          <p:cNvPr id="78" name="Picture 77"/>
          <p:cNvPicPr>
            <a:picLocks noChangeAspect="1"/>
          </p:cNvPicPr>
          <p:nvPr/>
        </p:nvPicPr>
        <p:blipFill>
          <a:blip r:embed="rId3"/>
          <a:stretch>
            <a:fillRect/>
          </a:stretch>
        </p:blipFill>
        <p:spPr>
          <a:xfrm>
            <a:off x="8107496" y="4080330"/>
            <a:ext cx="371614" cy="507008"/>
          </a:xfrm>
          <a:prstGeom prst="rect">
            <a:avLst/>
          </a:prstGeom>
        </p:spPr>
      </p:pic>
      <p:pic>
        <p:nvPicPr>
          <p:cNvPr id="79" name="Picture 78"/>
          <p:cNvPicPr>
            <a:picLocks noChangeAspect="1"/>
          </p:cNvPicPr>
          <p:nvPr/>
        </p:nvPicPr>
        <p:blipFill>
          <a:blip r:embed="rId3"/>
          <a:stretch>
            <a:fillRect/>
          </a:stretch>
        </p:blipFill>
        <p:spPr>
          <a:xfrm>
            <a:off x="5891003" y="4587338"/>
            <a:ext cx="371614" cy="507008"/>
          </a:xfrm>
          <a:prstGeom prst="rect">
            <a:avLst/>
          </a:prstGeom>
        </p:spPr>
      </p:pic>
      <p:pic>
        <p:nvPicPr>
          <p:cNvPr id="80" name="Picture 79"/>
          <p:cNvPicPr>
            <a:picLocks noChangeAspect="1"/>
          </p:cNvPicPr>
          <p:nvPr/>
        </p:nvPicPr>
        <p:blipFill>
          <a:blip r:embed="rId3"/>
          <a:stretch>
            <a:fillRect/>
          </a:stretch>
        </p:blipFill>
        <p:spPr>
          <a:xfrm>
            <a:off x="6262617" y="4587338"/>
            <a:ext cx="371614" cy="507008"/>
          </a:xfrm>
          <a:prstGeom prst="rect">
            <a:avLst/>
          </a:prstGeom>
        </p:spPr>
      </p:pic>
      <p:pic>
        <p:nvPicPr>
          <p:cNvPr id="81" name="Picture 80"/>
          <p:cNvPicPr>
            <a:picLocks noChangeAspect="1"/>
          </p:cNvPicPr>
          <p:nvPr/>
        </p:nvPicPr>
        <p:blipFill>
          <a:blip r:embed="rId3"/>
          <a:stretch>
            <a:fillRect/>
          </a:stretch>
        </p:blipFill>
        <p:spPr>
          <a:xfrm>
            <a:off x="6634231" y="4587338"/>
            <a:ext cx="371614" cy="507008"/>
          </a:xfrm>
          <a:prstGeom prst="rect">
            <a:avLst/>
          </a:prstGeom>
        </p:spPr>
      </p:pic>
      <p:pic>
        <p:nvPicPr>
          <p:cNvPr id="82" name="Picture 81"/>
          <p:cNvPicPr>
            <a:picLocks noChangeAspect="1"/>
          </p:cNvPicPr>
          <p:nvPr/>
        </p:nvPicPr>
        <p:blipFill>
          <a:blip r:embed="rId3"/>
          <a:stretch>
            <a:fillRect/>
          </a:stretch>
        </p:blipFill>
        <p:spPr>
          <a:xfrm>
            <a:off x="6991793" y="4587338"/>
            <a:ext cx="371614" cy="507008"/>
          </a:xfrm>
          <a:prstGeom prst="rect">
            <a:avLst/>
          </a:prstGeom>
        </p:spPr>
      </p:pic>
      <p:pic>
        <p:nvPicPr>
          <p:cNvPr id="83" name="Picture 82"/>
          <p:cNvPicPr>
            <a:picLocks noChangeAspect="1"/>
          </p:cNvPicPr>
          <p:nvPr/>
        </p:nvPicPr>
        <p:blipFill>
          <a:blip r:embed="rId3"/>
          <a:stretch>
            <a:fillRect/>
          </a:stretch>
        </p:blipFill>
        <p:spPr>
          <a:xfrm>
            <a:off x="7363407" y="4587338"/>
            <a:ext cx="371614" cy="507008"/>
          </a:xfrm>
          <a:prstGeom prst="rect">
            <a:avLst/>
          </a:prstGeom>
        </p:spPr>
      </p:pic>
      <p:pic>
        <p:nvPicPr>
          <p:cNvPr id="84" name="Picture 83"/>
          <p:cNvPicPr>
            <a:picLocks noChangeAspect="1"/>
          </p:cNvPicPr>
          <p:nvPr/>
        </p:nvPicPr>
        <p:blipFill>
          <a:blip r:embed="rId3"/>
          <a:stretch>
            <a:fillRect/>
          </a:stretch>
        </p:blipFill>
        <p:spPr>
          <a:xfrm>
            <a:off x="7735021" y="4587338"/>
            <a:ext cx="371614" cy="507008"/>
          </a:xfrm>
          <a:prstGeom prst="rect">
            <a:avLst/>
          </a:prstGeom>
        </p:spPr>
      </p:pic>
      <p:pic>
        <p:nvPicPr>
          <p:cNvPr id="85" name="Picture 84"/>
          <p:cNvPicPr>
            <a:picLocks noChangeAspect="1"/>
          </p:cNvPicPr>
          <p:nvPr/>
        </p:nvPicPr>
        <p:blipFill>
          <a:blip r:embed="rId3"/>
          <a:stretch>
            <a:fillRect/>
          </a:stretch>
        </p:blipFill>
        <p:spPr>
          <a:xfrm>
            <a:off x="8106635" y="4587338"/>
            <a:ext cx="371614" cy="507008"/>
          </a:xfrm>
          <a:prstGeom prst="rect">
            <a:avLst/>
          </a:prstGeom>
        </p:spPr>
      </p:pic>
      <p:pic>
        <p:nvPicPr>
          <p:cNvPr id="86" name="Picture 85"/>
          <p:cNvPicPr>
            <a:picLocks noChangeAspect="1"/>
          </p:cNvPicPr>
          <p:nvPr/>
        </p:nvPicPr>
        <p:blipFill>
          <a:blip r:embed="rId3"/>
          <a:stretch>
            <a:fillRect/>
          </a:stretch>
        </p:blipFill>
        <p:spPr>
          <a:xfrm>
            <a:off x="5891864" y="5088748"/>
            <a:ext cx="371614" cy="507008"/>
          </a:xfrm>
          <a:prstGeom prst="rect">
            <a:avLst/>
          </a:prstGeom>
        </p:spPr>
      </p:pic>
      <p:pic>
        <p:nvPicPr>
          <p:cNvPr id="87" name="Picture 86"/>
          <p:cNvPicPr>
            <a:picLocks noChangeAspect="1"/>
          </p:cNvPicPr>
          <p:nvPr/>
        </p:nvPicPr>
        <p:blipFill>
          <a:blip r:embed="rId3"/>
          <a:stretch>
            <a:fillRect/>
          </a:stretch>
        </p:blipFill>
        <p:spPr>
          <a:xfrm>
            <a:off x="6263478" y="5088748"/>
            <a:ext cx="371614" cy="507008"/>
          </a:xfrm>
          <a:prstGeom prst="rect">
            <a:avLst/>
          </a:prstGeom>
        </p:spPr>
      </p:pic>
      <p:pic>
        <p:nvPicPr>
          <p:cNvPr id="88" name="Picture 87"/>
          <p:cNvPicPr>
            <a:picLocks noChangeAspect="1"/>
          </p:cNvPicPr>
          <p:nvPr/>
        </p:nvPicPr>
        <p:blipFill>
          <a:blip r:embed="rId3"/>
          <a:stretch>
            <a:fillRect/>
          </a:stretch>
        </p:blipFill>
        <p:spPr>
          <a:xfrm>
            <a:off x="6635092" y="5088748"/>
            <a:ext cx="371614" cy="507008"/>
          </a:xfrm>
          <a:prstGeom prst="rect">
            <a:avLst/>
          </a:prstGeom>
        </p:spPr>
      </p:pic>
      <p:pic>
        <p:nvPicPr>
          <p:cNvPr id="89" name="Picture 88"/>
          <p:cNvPicPr>
            <a:picLocks noChangeAspect="1"/>
          </p:cNvPicPr>
          <p:nvPr/>
        </p:nvPicPr>
        <p:blipFill>
          <a:blip r:embed="rId3"/>
          <a:stretch>
            <a:fillRect/>
          </a:stretch>
        </p:blipFill>
        <p:spPr>
          <a:xfrm>
            <a:off x="6992654" y="5088748"/>
            <a:ext cx="371614" cy="507008"/>
          </a:xfrm>
          <a:prstGeom prst="rect">
            <a:avLst/>
          </a:prstGeom>
        </p:spPr>
      </p:pic>
      <p:pic>
        <p:nvPicPr>
          <p:cNvPr id="90" name="Picture 89"/>
          <p:cNvPicPr>
            <a:picLocks noChangeAspect="1"/>
          </p:cNvPicPr>
          <p:nvPr/>
        </p:nvPicPr>
        <p:blipFill>
          <a:blip r:embed="rId3"/>
          <a:stretch>
            <a:fillRect/>
          </a:stretch>
        </p:blipFill>
        <p:spPr>
          <a:xfrm>
            <a:off x="7364268" y="5088748"/>
            <a:ext cx="371614" cy="507008"/>
          </a:xfrm>
          <a:prstGeom prst="rect">
            <a:avLst/>
          </a:prstGeom>
        </p:spPr>
      </p:pic>
      <p:pic>
        <p:nvPicPr>
          <p:cNvPr id="91" name="Picture 90"/>
          <p:cNvPicPr>
            <a:picLocks noChangeAspect="1"/>
          </p:cNvPicPr>
          <p:nvPr/>
        </p:nvPicPr>
        <p:blipFill>
          <a:blip r:embed="rId3"/>
          <a:stretch>
            <a:fillRect/>
          </a:stretch>
        </p:blipFill>
        <p:spPr>
          <a:xfrm>
            <a:off x="7735882" y="5088748"/>
            <a:ext cx="371614" cy="507008"/>
          </a:xfrm>
          <a:prstGeom prst="rect">
            <a:avLst/>
          </a:prstGeom>
        </p:spPr>
      </p:pic>
      <p:pic>
        <p:nvPicPr>
          <p:cNvPr id="92" name="Picture 91"/>
          <p:cNvPicPr>
            <a:picLocks noChangeAspect="1"/>
          </p:cNvPicPr>
          <p:nvPr/>
        </p:nvPicPr>
        <p:blipFill>
          <a:blip r:embed="rId3"/>
          <a:stretch>
            <a:fillRect/>
          </a:stretch>
        </p:blipFill>
        <p:spPr>
          <a:xfrm>
            <a:off x="8107496" y="5088748"/>
            <a:ext cx="371614" cy="507008"/>
          </a:xfrm>
          <a:prstGeom prst="rect">
            <a:avLst/>
          </a:prstGeom>
        </p:spPr>
      </p:pic>
      <p:pic>
        <p:nvPicPr>
          <p:cNvPr id="93" name="Picture 92"/>
          <p:cNvPicPr>
            <a:picLocks noChangeAspect="1"/>
          </p:cNvPicPr>
          <p:nvPr/>
        </p:nvPicPr>
        <p:blipFill>
          <a:blip r:embed="rId3"/>
          <a:stretch>
            <a:fillRect/>
          </a:stretch>
        </p:blipFill>
        <p:spPr>
          <a:xfrm>
            <a:off x="5892729" y="5595756"/>
            <a:ext cx="371614" cy="507008"/>
          </a:xfrm>
          <a:prstGeom prst="rect">
            <a:avLst/>
          </a:prstGeom>
        </p:spPr>
      </p:pic>
      <p:pic>
        <p:nvPicPr>
          <p:cNvPr id="94" name="Picture 93"/>
          <p:cNvPicPr>
            <a:picLocks noChangeAspect="1"/>
          </p:cNvPicPr>
          <p:nvPr/>
        </p:nvPicPr>
        <p:blipFill>
          <a:blip r:embed="rId3"/>
          <a:stretch>
            <a:fillRect/>
          </a:stretch>
        </p:blipFill>
        <p:spPr>
          <a:xfrm>
            <a:off x="6264343" y="5595756"/>
            <a:ext cx="371614" cy="507008"/>
          </a:xfrm>
          <a:prstGeom prst="rect">
            <a:avLst/>
          </a:prstGeom>
        </p:spPr>
      </p:pic>
      <p:pic>
        <p:nvPicPr>
          <p:cNvPr id="95" name="Picture 94"/>
          <p:cNvPicPr>
            <a:picLocks noChangeAspect="1"/>
          </p:cNvPicPr>
          <p:nvPr/>
        </p:nvPicPr>
        <p:blipFill>
          <a:blip r:embed="rId3"/>
          <a:stretch>
            <a:fillRect/>
          </a:stretch>
        </p:blipFill>
        <p:spPr>
          <a:xfrm>
            <a:off x="6635957" y="5595756"/>
            <a:ext cx="371614" cy="507008"/>
          </a:xfrm>
          <a:prstGeom prst="rect">
            <a:avLst/>
          </a:prstGeom>
        </p:spPr>
      </p:pic>
      <p:pic>
        <p:nvPicPr>
          <p:cNvPr id="96" name="Picture 95"/>
          <p:cNvPicPr>
            <a:picLocks noChangeAspect="1"/>
          </p:cNvPicPr>
          <p:nvPr/>
        </p:nvPicPr>
        <p:blipFill>
          <a:blip r:embed="rId3"/>
          <a:stretch>
            <a:fillRect/>
          </a:stretch>
        </p:blipFill>
        <p:spPr>
          <a:xfrm>
            <a:off x="6993519" y="5595756"/>
            <a:ext cx="371614" cy="507008"/>
          </a:xfrm>
          <a:prstGeom prst="rect">
            <a:avLst/>
          </a:prstGeom>
        </p:spPr>
      </p:pic>
      <p:pic>
        <p:nvPicPr>
          <p:cNvPr id="97" name="Picture 96"/>
          <p:cNvPicPr>
            <a:picLocks noChangeAspect="1"/>
          </p:cNvPicPr>
          <p:nvPr/>
        </p:nvPicPr>
        <p:blipFill>
          <a:blip r:embed="rId3"/>
          <a:stretch>
            <a:fillRect/>
          </a:stretch>
        </p:blipFill>
        <p:spPr>
          <a:xfrm>
            <a:off x="7365133" y="5595756"/>
            <a:ext cx="371614" cy="507008"/>
          </a:xfrm>
          <a:prstGeom prst="rect">
            <a:avLst/>
          </a:prstGeom>
        </p:spPr>
      </p:pic>
      <p:pic>
        <p:nvPicPr>
          <p:cNvPr id="98" name="Picture 97"/>
          <p:cNvPicPr>
            <a:picLocks noChangeAspect="1"/>
          </p:cNvPicPr>
          <p:nvPr/>
        </p:nvPicPr>
        <p:blipFill>
          <a:blip r:embed="rId3"/>
          <a:stretch>
            <a:fillRect/>
          </a:stretch>
        </p:blipFill>
        <p:spPr>
          <a:xfrm>
            <a:off x="7736747" y="5595756"/>
            <a:ext cx="371614" cy="507008"/>
          </a:xfrm>
          <a:prstGeom prst="rect">
            <a:avLst/>
          </a:prstGeom>
        </p:spPr>
      </p:pic>
      <p:pic>
        <p:nvPicPr>
          <p:cNvPr id="99" name="Picture 98"/>
          <p:cNvPicPr>
            <a:picLocks noChangeAspect="1"/>
          </p:cNvPicPr>
          <p:nvPr/>
        </p:nvPicPr>
        <p:blipFill>
          <a:blip r:embed="rId3"/>
          <a:stretch>
            <a:fillRect/>
          </a:stretch>
        </p:blipFill>
        <p:spPr>
          <a:xfrm>
            <a:off x="8108361" y="5595756"/>
            <a:ext cx="371614" cy="507008"/>
          </a:xfrm>
          <a:prstGeom prst="rect">
            <a:avLst/>
          </a:prstGeom>
        </p:spPr>
      </p:pic>
      <p:sp>
        <p:nvSpPr>
          <p:cNvPr id="101" name="TextBox 100"/>
          <p:cNvSpPr txBox="1"/>
          <p:nvPr/>
        </p:nvSpPr>
        <p:spPr>
          <a:xfrm>
            <a:off x="638679" y="380940"/>
            <a:ext cx="3945694" cy="1015663"/>
          </a:xfrm>
          <a:prstGeom prst="rect">
            <a:avLst/>
          </a:prstGeom>
          <a:noFill/>
        </p:spPr>
        <p:txBody>
          <a:bodyPr wrap="none" rtlCol="0">
            <a:spAutoFit/>
          </a:bodyPr>
          <a:lstStyle/>
          <a:p>
            <a:r>
              <a:rPr lang="en-US" sz="6000" dirty="0">
                <a:latin typeface="Adelle Regular"/>
                <a:cs typeface="Adelle Regular"/>
              </a:rPr>
              <a:t>E</a:t>
            </a:r>
            <a:r>
              <a:rPr lang="en-US" sz="6000" dirty="0" smtClean="0">
                <a:latin typeface="Adelle Regular"/>
                <a:cs typeface="Adelle Regular"/>
              </a:rPr>
              <a:t>nterprise</a:t>
            </a:r>
            <a:endParaRPr lang="en-US" sz="6000" dirty="0">
              <a:latin typeface="Adelle Regular"/>
              <a:cs typeface="Adelle Regular"/>
            </a:endParaRPr>
          </a:p>
        </p:txBody>
      </p:sp>
    </p:spTree>
    <p:extLst>
      <p:ext uri="{BB962C8B-B14F-4D97-AF65-F5344CB8AC3E}">
        <p14:creationId xmlns:p14="http://schemas.microsoft.com/office/powerpoint/2010/main" val="25875390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891003" y="1550888"/>
            <a:ext cx="371614" cy="507008"/>
          </a:xfrm>
          <a:prstGeom prst="rect">
            <a:avLst/>
          </a:prstGeom>
        </p:spPr>
      </p:pic>
      <p:pic>
        <p:nvPicPr>
          <p:cNvPr id="5" name="Picture 4"/>
          <p:cNvPicPr>
            <a:picLocks noChangeAspect="1"/>
          </p:cNvPicPr>
          <p:nvPr/>
        </p:nvPicPr>
        <p:blipFill>
          <a:blip r:embed="rId3"/>
          <a:stretch>
            <a:fillRect/>
          </a:stretch>
        </p:blipFill>
        <p:spPr>
          <a:xfrm>
            <a:off x="5891003" y="2057896"/>
            <a:ext cx="371614" cy="507008"/>
          </a:xfrm>
          <a:prstGeom prst="rect">
            <a:avLst/>
          </a:prstGeom>
        </p:spPr>
      </p:pic>
      <p:pic>
        <p:nvPicPr>
          <p:cNvPr id="6" name="Picture 5"/>
          <p:cNvPicPr>
            <a:picLocks noChangeAspect="1"/>
          </p:cNvPicPr>
          <p:nvPr/>
        </p:nvPicPr>
        <p:blipFill>
          <a:blip r:embed="rId3"/>
          <a:stretch>
            <a:fillRect/>
          </a:stretch>
        </p:blipFill>
        <p:spPr>
          <a:xfrm>
            <a:off x="6262617" y="1550888"/>
            <a:ext cx="371614" cy="507008"/>
          </a:xfrm>
          <a:prstGeom prst="rect">
            <a:avLst/>
          </a:prstGeom>
        </p:spPr>
      </p:pic>
      <p:pic>
        <p:nvPicPr>
          <p:cNvPr id="7" name="Picture 6"/>
          <p:cNvPicPr>
            <a:picLocks noChangeAspect="1"/>
          </p:cNvPicPr>
          <p:nvPr/>
        </p:nvPicPr>
        <p:blipFill>
          <a:blip r:embed="rId3"/>
          <a:stretch>
            <a:fillRect/>
          </a:stretch>
        </p:blipFill>
        <p:spPr>
          <a:xfrm>
            <a:off x="6262617" y="2057896"/>
            <a:ext cx="371614" cy="507008"/>
          </a:xfrm>
          <a:prstGeom prst="rect">
            <a:avLst/>
          </a:prstGeom>
        </p:spPr>
      </p:pic>
      <p:pic>
        <p:nvPicPr>
          <p:cNvPr id="8" name="Picture 7"/>
          <p:cNvPicPr>
            <a:picLocks noChangeAspect="1"/>
          </p:cNvPicPr>
          <p:nvPr/>
        </p:nvPicPr>
        <p:blipFill>
          <a:blip r:embed="rId3"/>
          <a:stretch>
            <a:fillRect/>
          </a:stretch>
        </p:blipFill>
        <p:spPr>
          <a:xfrm>
            <a:off x="6634231" y="1550888"/>
            <a:ext cx="371614" cy="507008"/>
          </a:xfrm>
          <a:prstGeom prst="rect">
            <a:avLst/>
          </a:prstGeom>
        </p:spPr>
      </p:pic>
      <p:pic>
        <p:nvPicPr>
          <p:cNvPr id="9" name="Picture 8"/>
          <p:cNvPicPr>
            <a:picLocks noChangeAspect="1"/>
          </p:cNvPicPr>
          <p:nvPr/>
        </p:nvPicPr>
        <p:blipFill>
          <a:blip r:embed="rId3"/>
          <a:stretch>
            <a:fillRect/>
          </a:stretch>
        </p:blipFill>
        <p:spPr>
          <a:xfrm>
            <a:off x="6621040" y="2057896"/>
            <a:ext cx="371614" cy="507008"/>
          </a:xfrm>
          <a:prstGeom prst="rect">
            <a:avLst/>
          </a:prstGeom>
        </p:spPr>
      </p:pic>
      <p:pic>
        <p:nvPicPr>
          <p:cNvPr id="10" name="Picture 9"/>
          <p:cNvPicPr>
            <a:picLocks noChangeAspect="1"/>
          </p:cNvPicPr>
          <p:nvPr/>
        </p:nvPicPr>
        <p:blipFill>
          <a:blip r:embed="rId3"/>
          <a:stretch>
            <a:fillRect/>
          </a:stretch>
        </p:blipFill>
        <p:spPr>
          <a:xfrm>
            <a:off x="6991793" y="1550888"/>
            <a:ext cx="371614" cy="507008"/>
          </a:xfrm>
          <a:prstGeom prst="rect">
            <a:avLst/>
          </a:prstGeom>
        </p:spPr>
      </p:pic>
      <p:pic>
        <p:nvPicPr>
          <p:cNvPr id="11" name="Picture 10"/>
          <p:cNvPicPr>
            <a:picLocks noChangeAspect="1"/>
          </p:cNvPicPr>
          <p:nvPr/>
        </p:nvPicPr>
        <p:blipFill>
          <a:blip r:embed="rId3"/>
          <a:stretch>
            <a:fillRect/>
          </a:stretch>
        </p:blipFill>
        <p:spPr>
          <a:xfrm>
            <a:off x="6991793" y="2057896"/>
            <a:ext cx="371614" cy="507008"/>
          </a:xfrm>
          <a:prstGeom prst="rect">
            <a:avLst/>
          </a:prstGeom>
        </p:spPr>
      </p:pic>
      <p:pic>
        <p:nvPicPr>
          <p:cNvPr id="12" name="Picture 11"/>
          <p:cNvPicPr>
            <a:picLocks noChangeAspect="1"/>
          </p:cNvPicPr>
          <p:nvPr/>
        </p:nvPicPr>
        <p:blipFill>
          <a:blip r:embed="rId3"/>
          <a:stretch>
            <a:fillRect/>
          </a:stretch>
        </p:blipFill>
        <p:spPr>
          <a:xfrm>
            <a:off x="7363407" y="1550888"/>
            <a:ext cx="371614" cy="507008"/>
          </a:xfrm>
          <a:prstGeom prst="rect">
            <a:avLst/>
          </a:prstGeom>
        </p:spPr>
      </p:pic>
      <p:pic>
        <p:nvPicPr>
          <p:cNvPr id="13" name="Picture 12"/>
          <p:cNvPicPr>
            <a:picLocks noChangeAspect="1"/>
          </p:cNvPicPr>
          <p:nvPr/>
        </p:nvPicPr>
        <p:blipFill>
          <a:blip r:embed="rId3"/>
          <a:stretch>
            <a:fillRect/>
          </a:stretch>
        </p:blipFill>
        <p:spPr>
          <a:xfrm>
            <a:off x="7363407" y="2057896"/>
            <a:ext cx="371614" cy="507008"/>
          </a:xfrm>
          <a:prstGeom prst="rect">
            <a:avLst/>
          </a:prstGeom>
        </p:spPr>
      </p:pic>
      <p:pic>
        <p:nvPicPr>
          <p:cNvPr id="14" name="Picture 13"/>
          <p:cNvPicPr>
            <a:picLocks noChangeAspect="1"/>
          </p:cNvPicPr>
          <p:nvPr/>
        </p:nvPicPr>
        <p:blipFill>
          <a:blip r:embed="rId3"/>
          <a:stretch>
            <a:fillRect/>
          </a:stretch>
        </p:blipFill>
        <p:spPr>
          <a:xfrm>
            <a:off x="7735021" y="1550888"/>
            <a:ext cx="371614" cy="507008"/>
          </a:xfrm>
          <a:prstGeom prst="rect">
            <a:avLst/>
          </a:prstGeom>
        </p:spPr>
      </p:pic>
      <p:pic>
        <p:nvPicPr>
          <p:cNvPr id="15" name="Picture 14"/>
          <p:cNvPicPr>
            <a:picLocks noChangeAspect="1"/>
          </p:cNvPicPr>
          <p:nvPr/>
        </p:nvPicPr>
        <p:blipFill>
          <a:blip r:embed="rId3"/>
          <a:stretch>
            <a:fillRect/>
          </a:stretch>
        </p:blipFill>
        <p:spPr>
          <a:xfrm>
            <a:off x="7735021" y="2057896"/>
            <a:ext cx="371614" cy="507008"/>
          </a:xfrm>
          <a:prstGeom prst="rect">
            <a:avLst/>
          </a:prstGeom>
        </p:spPr>
      </p:pic>
      <p:pic>
        <p:nvPicPr>
          <p:cNvPr id="16" name="Picture 15"/>
          <p:cNvPicPr>
            <a:picLocks noChangeAspect="1"/>
          </p:cNvPicPr>
          <p:nvPr/>
        </p:nvPicPr>
        <p:blipFill>
          <a:blip r:embed="rId3"/>
          <a:stretch>
            <a:fillRect/>
          </a:stretch>
        </p:blipFill>
        <p:spPr>
          <a:xfrm>
            <a:off x="8106635" y="1550888"/>
            <a:ext cx="371614" cy="507008"/>
          </a:xfrm>
          <a:prstGeom prst="rect">
            <a:avLst/>
          </a:prstGeom>
        </p:spPr>
      </p:pic>
      <p:pic>
        <p:nvPicPr>
          <p:cNvPr id="17" name="Picture 16"/>
          <p:cNvPicPr>
            <a:picLocks noChangeAspect="1"/>
          </p:cNvPicPr>
          <p:nvPr/>
        </p:nvPicPr>
        <p:blipFill>
          <a:blip r:embed="rId3"/>
          <a:stretch>
            <a:fillRect/>
          </a:stretch>
        </p:blipFill>
        <p:spPr>
          <a:xfrm>
            <a:off x="8093444" y="2057896"/>
            <a:ext cx="371614" cy="507008"/>
          </a:xfrm>
          <a:prstGeom prst="rect">
            <a:avLst/>
          </a:prstGeom>
        </p:spPr>
      </p:pic>
      <p:pic>
        <p:nvPicPr>
          <p:cNvPr id="20" name="Picture 19"/>
          <p:cNvPicPr>
            <a:picLocks noChangeAspect="1"/>
          </p:cNvPicPr>
          <p:nvPr/>
        </p:nvPicPr>
        <p:blipFill>
          <a:blip r:embed="rId3"/>
          <a:stretch>
            <a:fillRect/>
          </a:stretch>
        </p:blipFill>
        <p:spPr>
          <a:xfrm>
            <a:off x="7363407" y="2564904"/>
            <a:ext cx="371614" cy="507008"/>
          </a:xfrm>
          <a:prstGeom prst="rect">
            <a:avLst/>
          </a:prstGeom>
        </p:spPr>
      </p:pic>
      <p:pic>
        <p:nvPicPr>
          <p:cNvPr id="21" name="Picture 20"/>
          <p:cNvPicPr>
            <a:picLocks noChangeAspect="1"/>
          </p:cNvPicPr>
          <p:nvPr/>
        </p:nvPicPr>
        <p:blipFill>
          <a:blip r:embed="rId3"/>
          <a:stretch>
            <a:fillRect/>
          </a:stretch>
        </p:blipFill>
        <p:spPr>
          <a:xfrm>
            <a:off x="7363407" y="3071912"/>
            <a:ext cx="371614" cy="507008"/>
          </a:xfrm>
          <a:prstGeom prst="rect">
            <a:avLst/>
          </a:prstGeom>
        </p:spPr>
      </p:pic>
      <p:pic>
        <p:nvPicPr>
          <p:cNvPr id="22" name="Picture 21"/>
          <p:cNvPicPr>
            <a:picLocks noChangeAspect="1"/>
          </p:cNvPicPr>
          <p:nvPr/>
        </p:nvPicPr>
        <p:blipFill>
          <a:blip r:embed="rId3"/>
          <a:stretch>
            <a:fillRect/>
          </a:stretch>
        </p:blipFill>
        <p:spPr>
          <a:xfrm>
            <a:off x="7735021" y="2564904"/>
            <a:ext cx="371614" cy="507008"/>
          </a:xfrm>
          <a:prstGeom prst="rect">
            <a:avLst/>
          </a:prstGeom>
        </p:spPr>
      </p:pic>
      <p:pic>
        <p:nvPicPr>
          <p:cNvPr id="23" name="Picture 22"/>
          <p:cNvPicPr>
            <a:picLocks noChangeAspect="1"/>
          </p:cNvPicPr>
          <p:nvPr/>
        </p:nvPicPr>
        <p:blipFill>
          <a:blip r:embed="rId3"/>
          <a:stretch>
            <a:fillRect/>
          </a:stretch>
        </p:blipFill>
        <p:spPr>
          <a:xfrm>
            <a:off x="7735021" y="3071912"/>
            <a:ext cx="371614" cy="507008"/>
          </a:xfrm>
          <a:prstGeom prst="rect">
            <a:avLst/>
          </a:prstGeom>
        </p:spPr>
      </p:pic>
      <p:pic>
        <p:nvPicPr>
          <p:cNvPr id="24" name="Picture 23"/>
          <p:cNvPicPr>
            <a:picLocks noChangeAspect="1"/>
          </p:cNvPicPr>
          <p:nvPr/>
        </p:nvPicPr>
        <p:blipFill>
          <a:blip r:embed="rId3"/>
          <a:stretch>
            <a:fillRect/>
          </a:stretch>
        </p:blipFill>
        <p:spPr>
          <a:xfrm>
            <a:off x="8106635" y="2564904"/>
            <a:ext cx="371614" cy="507008"/>
          </a:xfrm>
          <a:prstGeom prst="rect">
            <a:avLst/>
          </a:prstGeom>
        </p:spPr>
      </p:pic>
      <p:pic>
        <p:nvPicPr>
          <p:cNvPr id="25" name="Picture 24"/>
          <p:cNvPicPr>
            <a:picLocks noChangeAspect="1"/>
          </p:cNvPicPr>
          <p:nvPr/>
        </p:nvPicPr>
        <p:blipFill>
          <a:blip r:embed="rId3"/>
          <a:stretch>
            <a:fillRect/>
          </a:stretch>
        </p:blipFill>
        <p:spPr>
          <a:xfrm>
            <a:off x="8093444" y="3071912"/>
            <a:ext cx="371614" cy="507008"/>
          </a:xfrm>
          <a:prstGeom prst="rect">
            <a:avLst/>
          </a:prstGeom>
        </p:spPr>
      </p:pic>
      <p:pic>
        <p:nvPicPr>
          <p:cNvPr id="28" name="Picture 27"/>
          <p:cNvPicPr>
            <a:picLocks noChangeAspect="1"/>
          </p:cNvPicPr>
          <p:nvPr/>
        </p:nvPicPr>
        <p:blipFill>
          <a:blip r:embed="rId3"/>
          <a:stretch>
            <a:fillRect/>
          </a:stretch>
        </p:blipFill>
        <p:spPr>
          <a:xfrm>
            <a:off x="5891003" y="2564904"/>
            <a:ext cx="371614" cy="507008"/>
          </a:xfrm>
          <a:prstGeom prst="rect">
            <a:avLst/>
          </a:prstGeom>
        </p:spPr>
      </p:pic>
      <p:pic>
        <p:nvPicPr>
          <p:cNvPr id="29" name="Picture 28"/>
          <p:cNvPicPr>
            <a:picLocks noChangeAspect="1"/>
          </p:cNvPicPr>
          <p:nvPr/>
        </p:nvPicPr>
        <p:blipFill>
          <a:blip r:embed="rId3"/>
          <a:stretch>
            <a:fillRect/>
          </a:stretch>
        </p:blipFill>
        <p:spPr>
          <a:xfrm>
            <a:off x="5891003" y="3071912"/>
            <a:ext cx="371614" cy="507008"/>
          </a:xfrm>
          <a:prstGeom prst="rect">
            <a:avLst/>
          </a:prstGeom>
        </p:spPr>
      </p:pic>
      <p:pic>
        <p:nvPicPr>
          <p:cNvPr id="30" name="Picture 29"/>
          <p:cNvPicPr>
            <a:picLocks noChangeAspect="1"/>
          </p:cNvPicPr>
          <p:nvPr/>
        </p:nvPicPr>
        <p:blipFill>
          <a:blip r:embed="rId3"/>
          <a:stretch>
            <a:fillRect/>
          </a:stretch>
        </p:blipFill>
        <p:spPr>
          <a:xfrm>
            <a:off x="6262617" y="2564904"/>
            <a:ext cx="371614" cy="507008"/>
          </a:xfrm>
          <a:prstGeom prst="rect">
            <a:avLst/>
          </a:prstGeom>
        </p:spPr>
      </p:pic>
      <p:pic>
        <p:nvPicPr>
          <p:cNvPr id="31" name="Picture 30"/>
          <p:cNvPicPr>
            <a:picLocks noChangeAspect="1"/>
          </p:cNvPicPr>
          <p:nvPr/>
        </p:nvPicPr>
        <p:blipFill>
          <a:blip r:embed="rId3"/>
          <a:stretch>
            <a:fillRect/>
          </a:stretch>
        </p:blipFill>
        <p:spPr>
          <a:xfrm>
            <a:off x="6262617" y="3071912"/>
            <a:ext cx="371614" cy="507008"/>
          </a:xfrm>
          <a:prstGeom prst="rect">
            <a:avLst/>
          </a:prstGeom>
        </p:spPr>
      </p:pic>
      <p:pic>
        <p:nvPicPr>
          <p:cNvPr id="32" name="Picture 31"/>
          <p:cNvPicPr>
            <a:picLocks noChangeAspect="1"/>
          </p:cNvPicPr>
          <p:nvPr/>
        </p:nvPicPr>
        <p:blipFill>
          <a:blip r:embed="rId3"/>
          <a:stretch>
            <a:fillRect/>
          </a:stretch>
        </p:blipFill>
        <p:spPr>
          <a:xfrm>
            <a:off x="6634231" y="2564904"/>
            <a:ext cx="371614" cy="507008"/>
          </a:xfrm>
          <a:prstGeom prst="rect">
            <a:avLst/>
          </a:prstGeom>
        </p:spPr>
      </p:pic>
      <p:pic>
        <p:nvPicPr>
          <p:cNvPr id="33" name="Picture 32"/>
          <p:cNvPicPr>
            <a:picLocks noChangeAspect="1"/>
          </p:cNvPicPr>
          <p:nvPr/>
        </p:nvPicPr>
        <p:blipFill>
          <a:blip r:embed="rId3"/>
          <a:stretch>
            <a:fillRect/>
          </a:stretch>
        </p:blipFill>
        <p:spPr>
          <a:xfrm>
            <a:off x="6621040" y="3071912"/>
            <a:ext cx="371614" cy="507008"/>
          </a:xfrm>
          <a:prstGeom prst="rect">
            <a:avLst/>
          </a:prstGeom>
        </p:spPr>
      </p:pic>
      <p:pic>
        <p:nvPicPr>
          <p:cNvPr id="34" name="Picture 33"/>
          <p:cNvPicPr>
            <a:picLocks noChangeAspect="1"/>
          </p:cNvPicPr>
          <p:nvPr/>
        </p:nvPicPr>
        <p:blipFill>
          <a:blip r:embed="rId3"/>
          <a:stretch>
            <a:fillRect/>
          </a:stretch>
        </p:blipFill>
        <p:spPr>
          <a:xfrm>
            <a:off x="6991793" y="2564904"/>
            <a:ext cx="371614" cy="507008"/>
          </a:xfrm>
          <a:prstGeom prst="rect">
            <a:avLst/>
          </a:prstGeom>
        </p:spPr>
      </p:pic>
      <p:pic>
        <p:nvPicPr>
          <p:cNvPr id="35" name="Picture 34"/>
          <p:cNvPicPr>
            <a:picLocks noChangeAspect="1"/>
          </p:cNvPicPr>
          <p:nvPr/>
        </p:nvPicPr>
        <p:blipFill>
          <a:blip r:embed="rId3"/>
          <a:stretch>
            <a:fillRect/>
          </a:stretch>
        </p:blipFill>
        <p:spPr>
          <a:xfrm>
            <a:off x="6991793" y="3071912"/>
            <a:ext cx="371614" cy="507008"/>
          </a:xfrm>
          <a:prstGeom prst="rect">
            <a:avLst/>
          </a:prstGeom>
        </p:spPr>
      </p:pic>
      <p:pic>
        <p:nvPicPr>
          <p:cNvPr id="36" name="Picture 35"/>
          <p:cNvPicPr>
            <a:picLocks noChangeAspect="1"/>
          </p:cNvPicPr>
          <p:nvPr/>
        </p:nvPicPr>
        <p:blipFill>
          <a:blip r:embed="rId3"/>
          <a:stretch>
            <a:fillRect/>
          </a:stretch>
        </p:blipFill>
        <p:spPr>
          <a:xfrm>
            <a:off x="5891003" y="3578920"/>
            <a:ext cx="371614" cy="507008"/>
          </a:xfrm>
          <a:prstGeom prst="rect">
            <a:avLst/>
          </a:prstGeom>
        </p:spPr>
      </p:pic>
      <p:pic>
        <p:nvPicPr>
          <p:cNvPr id="37" name="Picture 36"/>
          <p:cNvPicPr>
            <a:picLocks noChangeAspect="1"/>
          </p:cNvPicPr>
          <p:nvPr/>
        </p:nvPicPr>
        <p:blipFill>
          <a:blip r:embed="rId3"/>
          <a:stretch>
            <a:fillRect/>
          </a:stretch>
        </p:blipFill>
        <p:spPr>
          <a:xfrm>
            <a:off x="6262617" y="3578920"/>
            <a:ext cx="371614" cy="507008"/>
          </a:xfrm>
          <a:prstGeom prst="rect">
            <a:avLst/>
          </a:prstGeom>
        </p:spPr>
      </p:pic>
      <p:pic>
        <p:nvPicPr>
          <p:cNvPr id="38" name="Picture 37"/>
          <p:cNvPicPr>
            <a:picLocks noChangeAspect="1"/>
          </p:cNvPicPr>
          <p:nvPr/>
        </p:nvPicPr>
        <p:blipFill>
          <a:blip r:embed="rId3"/>
          <a:stretch>
            <a:fillRect/>
          </a:stretch>
        </p:blipFill>
        <p:spPr>
          <a:xfrm>
            <a:off x="6634231" y="3578920"/>
            <a:ext cx="371614" cy="507008"/>
          </a:xfrm>
          <a:prstGeom prst="rect">
            <a:avLst/>
          </a:prstGeom>
        </p:spPr>
      </p:pic>
      <p:pic>
        <p:nvPicPr>
          <p:cNvPr id="39" name="Picture 38"/>
          <p:cNvPicPr>
            <a:picLocks noChangeAspect="1"/>
          </p:cNvPicPr>
          <p:nvPr/>
        </p:nvPicPr>
        <p:blipFill>
          <a:blip r:embed="rId3"/>
          <a:stretch>
            <a:fillRect/>
          </a:stretch>
        </p:blipFill>
        <p:spPr>
          <a:xfrm>
            <a:off x="6991793" y="3578920"/>
            <a:ext cx="371614" cy="507008"/>
          </a:xfrm>
          <a:prstGeom prst="rect">
            <a:avLst/>
          </a:prstGeom>
        </p:spPr>
      </p:pic>
      <p:pic>
        <p:nvPicPr>
          <p:cNvPr id="40" name="Picture 39"/>
          <p:cNvPicPr>
            <a:picLocks noChangeAspect="1"/>
          </p:cNvPicPr>
          <p:nvPr/>
        </p:nvPicPr>
        <p:blipFill>
          <a:blip r:embed="rId3"/>
          <a:stretch>
            <a:fillRect/>
          </a:stretch>
        </p:blipFill>
        <p:spPr>
          <a:xfrm>
            <a:off x="7363407" y="3578920"/>
            <a:ext cx="371614" cy="507008"/>
          </a:xfrm>
          <a:prstGeom prst="rect">
            <a:avLst/>
          </a:prstGeom>
        </p:spPr>
      </p:pic>
      <p:pic>
        <p:nvPicPr>
          <p:cNvPr id="41" name="Picture 40"/>
          <p:cNvPicPr>
            <a:picLocks noChangeAspect="1"/>
          </p:cNvPicPr>
          <p:nvPr/>
        </p:nvPicPr>
        <p:blipFill>
          <a:blip r:embed="rId3"/>
          <a:stretch>
            <a:fillRect/>
          </a:stretch>
        </p:blipFill>
        <p:spPr>
          <a:xfrm>
            <a:off x="7735021" y="3578920"/>
            <a:ext cx="371614" cy="507008"/>
          </a:xfrm>
          <a:prstGeom prst="rect">
            <a:avLst/>
          </a:prstGeom>
        </p:spPr>
      </p:pic>
      <p:pic>
        <p:nvPicPr>
          <p:cNvPr id="42" name="Picture 41"/>
          <p:cNvPicPr>
            <a:picLocks noChangeAspect="1"/>
          </p:cNvPicPr>
          <p:nvPr/>
        </p:nvPicPr>
        <p:blipFill>
          <a:blip r:embed="rId3"/>
          <a:stretch>
            <a:fillRect/>
          </a:stretch>
        </p:blipFill>
        <p:spPr>
          <a:xfrm>
            <a:off x="8106635" y="3578920"/>
            <a:ext cx="371614" cy="507008"/>
          </a:xfrm>
          <a:prstGeom prst="rect">
            <a:avLst/>
          </a:prstGeom>
        </p:spPr>
      </p:pic>
      <p:pic>
        <p:nvPicPr>
          <p:cNvPr id="48" name="Picture 47"/>
          <p:cNvPicPr>
            <a:picLocks noChangeAspect="1"/>
          </p:cNvPicPr>
          <p:nvPr/>
        </p:nvPicPr>
        <p:blipFill>
          <a:blip r:embed="rId4"/>
          <a:stretch>
            <a:fillRect/>
          </a:stretch>
        </p:blipFill>
        <p:spPr>
          <a:xfrm>
            <a:off x="2024101" y="1704827"/>
            <a:ext cx="391015" cy="508874"/>
          </a:xfrm>
          <a:prstGeom prst="rect">
            <a:avLst/>
          </a:prstGeom>
        </p:spPr>
      </p:pic>
      <p:pic>
        <p:nvPicPr>
          <p:cNvPr id="50" name="Picture 49"/>
          <p:cNvPicPr>
            <a:picLocks noChangeAspect="1"/>
          </p:cNvPicPr>
          <p:nvPr/>
        </p:nvPicPr>
        <p:blipFill>
          <a:blip r:embed="rId4"/>
          <a:stretch>
            <a:fillRect/>
          </a:stretch>
        </p:blipFill>
        <p:spPr>
          <a:xfrm>
            <a:off x="1239353" y="2561172"/>
            <a:ext cx="391015" cy="508874"/>
          </a:xfrm>
          <a:prstGeom prst="rect">
            <a:avLst/>
          </a:prstGeom>
        </p:spPr>
      </p:pic>
      <p:pic>
        <p:nvPicPr>
          <p:cNvPr id="52" name="Picture 51"/>
          <p:cNvPicPr>
            <a:picLocks noChangeAspect="1"/>
          </p:cNvPicPr>
          <p:nvPr/>
        </p:nvPicPr>
        <p:blipFill>
          <a:blip r:embed="rId4"/>
          <a:stretch>
            <a:fillRect/>
          </a:stretch>
        </p:blipFill>
        <p:spPr>
          <a:xfrm>
            <a:off x="1043846" y="3064448"/>
            <a:ext cx="391015" cy="508874"/>
          </a:xfrm>
          <a:prstGeom prst="rect">
            <a:avLst/>
          </a:prstGeom>
        </p:spPr>
      </p:pic>
      <p:pic>
        <p:nvPicPr>
          <p:cNvPr id="53" name="Picture 52"/>
          <p:cNvPicPr>
            <a:picLocks noChangeAspect="1"/>
          </p:cNvPicPr>
          <p:nvPr/>
        </p:nvPicPr>
        <p:blipFill>
          <a:blip r:embed="rId4"/>
          <a:stretch>
            <a:fillRect/>
          </a:stretch>
        </p:blipFill>
        <p:spPr>
          <a:xfrm>
            <a:off x="1437579" y="3066314"/>
            <a:ext cx="391015" cy="508874"/>
          </a:xfrm>
          <a:prstGeom prst="rect">
            <a:avLst/>
          </a:prstGeom>
        </p:spPr>
      </p:pic>
      <p:pic>
        <p:nvPicPr>
          <p:cNvPr id="59" name="Picture 58"/>
          <p:cNvPicPr>
            <a:picLocks noChangeAspect="1"/>
          </p:cNvPicPr>
          <p:nvPr/>
        </p:nvPicPr>
        <p:blipFill>
          <a:blip r:embed="rId4"/>
          <a:stretch>
            <a:fillRect/>
          </a:stretch>
        </p:blipFill>
        <p:spPr>
          <a:xfrm>
            <a:off x="848339" y="3575188"/>
            <a:ext cx="391015" cy="508874"/>
          </a:xfrm>
          <a:prstGeom prst="rect">
            <a:avLst/>
          </a:prstGeom>
        </p:spPr>
      </p:pic>
      <p:pic>
        <p:nvPicPr>
          <p:cNvPr id="60" name="Picture 59"/>
          <p:cNvPicPr>
            <a:picLocks noChangeAspect="1"/>
          </p:cNvPicPr>
          <p:nvPr/>
        </p:nvPicPr>
        <p:blipFill>
          <a:blip r:embed="rId4"/>
          <a:stretch>
            <a:fillRect/>
          </a:stretch>
        </p:blipFill>
        <p:spPr>
          <a:xfrm>
            <a:off x="1239353" y="3571456"/>
            <a:ext cx="391015" cy="508874"/>
          </a:xfrm>
          <a:prstGeom prst="rect">
            <a:avLst/>
          </a:prstGeom>
        </p:spPr>
      </p:pic>
      <p:pic>
        <p:nvPicPr>
          <p:cNvPr id="63" name="Picture 62"/>
          <p:cNvPicPr>
            <a:picLocks noChangeAspect="1"/>
          </p:cNvPicPr>
          <p:nvPr/>
        </p:nvPicPr>
        <p:blipFill>
          <a:blip r:embed="rId4"/>
          <a:stretch>
            <a:fillRect/>
          </a:stretch>
        </p:blipFill>
        <p:spPr>
          <a:xfrm>
            <a:off x="1633086" y="3571456"/>
            <a:ext cx="391015" cy="508874"/>
          </a:xfrm>
          <a:prstGeom prst="rect">
            <a:avLst/>
          </a:prstGeom>
        </p:spPr>
      </p:pic>
      <p:pic>
        <p:nvPicPr>
          <p:cNvPr id="66" name="Picture 65"/>
          <p:cNvPicPr>
            <a:picLocks noChangeAspect="1"/>
          </p:cNvPicPr>
          <p:nvPr/>
        </p:nvPicPr>
        <p:blipFill>
          <a:blip r:embed="rId4"/>
          <a:stretch>
            <a:fillRect/>
          </a:stretch>
        </p:blipFill>
        <p:spPr>
          <a:xfrm>
            <a:off x="2796194" y="2563038"/>
            <a:ext cx="391015" cy="508874"/>
          </a:xfrm>
          <a:prstGeom prst="rect">
            <a:avLst/>
          </a:prstGeom>
        </p:spPr>
      </p:pic>
      <p:pic>
        <p:nvPicPr>
          <p:cNvPr id="67" name="Picture 66"/>
          <p:cNvPicPr>
            <a:picLocks noChangeAspect="1"/>
          </p:cNvPicPr>
          <p:nvPr/>
        </p:nvPicPr>
        <p:blipFill>
          <a:blip r:embed="rId4"/>
          <a:stretch>
            <a:fillRect/>
          </a:stretch>
        </p:blipFill>
        <p:spPr>
          <a:xfrm>
            <a:off x="2600687" y="3066314"/>
            <a:ext cx="391015" cy="508874"/>
          </a:xfrm>
          <a:prstGeom prst="rect">
            <a:avLst/>
          </a:prstGeom>
        </p:spPr>
      </p:pic>
      <p:pic>
        <p:nvPicPr>
          <p:cNvPr id="68" name="Picture 67"/>
          <p:cNvPicPr>
            <a:picLocks noChangeAspect="1"/>
          </p:cNvPicPr>
          <p:nvPr/>
        </p:nvPicPr>
        <p:blipFill>
          <a:blip r:embed="rId4"/>
          <a:stretch>
            <a:fillRect/>
          </a:stretch>
        </p:blipFill>
        <p:spPr>
          <a:xfrm>
            <a:off x="2994420" y="3068180"/>
            <a:ext cx="391015" cy="508874"/>
          </a:xfrm>
          <a:prstGeom prst="rect">
            <a:avLst/>
          </a:prstGeom>
        </p:spPr>
      </p:pic>
      <p:pic>
        <p:nvPicPr>
          <p:cNvPr id="69" name="Picture 68"/>
          <p:cNvPicPr>
            <a:picLocks noChangeAspect="1"/>
          </p:cNvPicPr>
          <p:nvPr/>
        </p:nvPicPr>
        <p:blipFill>
          <a:blip r:embed="rId4"/>
          <a:stretch>
            <a:fillRect/>
          </a:stretch>
        </p:blipFill>
        <p:spPr>
          <a:xfrm>
            <a:off x="2405180" y="3577054"/>
            <a:ext cx="391015" cy="508874"/>
          </a:xfrm>
          <a:prstGeom prst="rect">
            <a:avLst/>
          </a:prstGeom>
        </p:spPr>
      </p:pic>
      <p:pic>
        <p:nvPicPr>
          <p:cNvPr id="70" name="Picture 69"/>
          <p:cNvPicPr>
            <a:picLocks noChangeAspect="1"/>
          </p:cNvPicPr>
          <p:nvPr/>
        </p:nvPicPr>
        <p:blipFill>
          <a:blip r:embed="rId4"/>
          <a:stretch>
            <a:fillRect/>
          </a:stretch>
        </p:blipFill>
        <p:spPr>
          <a:xfrm>
            <a:off x="2796194" y="3573322"/>
            <a:ext cx="391015" cy="508874"/>
          </a:xfrm>
          <a:prstGeom prst="rect">
            <a:avLst/>
          </a:prstGeom>
        </p:spPr>
      </p:pic>
      <p:pic>
        <p:nvPicPr>
          <p:cNvPr id="71" name="Picture 70"/>
          <p:cNvPicPr>
            <a:picLocks noChangeAspect="1"/>
          </p:cNvPicPr>
          <p:nvPr/>
        </p:nvPicPr>
        <p:blipFill>
          <a:blip r:embed="rId4"/>
          <a:stretch>
            <a:fillRect/>
          </a:stretch>
        </p:blipFill>
        <p:spPr>
          <a:xfrm>
            <a:off x="3189927" y="3573322"/>
            <a:ext cx="391015" cy="508874"/>
          </a:xfrm>
          <a:prstGeom prst="rect">
            <a:avLst/>
          </a:prstGeom>
        </p:spPr>
      </p:pic>
      <p:cxnSp>
        <p:nvCxnSpPr>
          <p:cNvPr id="73" name="Straight Connector 72"/>
          <p:cNvCxnSpPr/>
          <p:nvPr/>
        </p:nvCxnSpPr>
        <p:spPr>
          <a:xfrm flipV="1">
            <a:off x="1633086" y="2200551"/>
            <a:ext cx="302674" cy="271238"/>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flipV="1">
            <a:off x="2502925" y="2200551"/>
            <a:ext cx="293271" cy="271238"/>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54" name="Picture 53"/>
          <p:cNvPicPr>
            <a:picLocks noChangeAspect="1"/>
          </p:cNvPicPr>
          <p:nvPr/>
        </p:nvPicPr>
        <p:blipFill>
          <a:blip r:embed="rId3"/>
          <a:stretch>
            <a:fillRect/>
          </a:stretch>
        </p:blipFill>
        <p:spPr>
          <a:xfrm>
            <a:off x="3654060" y="3064448"/>
            <a:ext cx="371614" cy="507008"/>
          </a:xfrm>
          <a:prstGeom prst="rect">
            <a:avLst/>
          </a:prstGeom>
        </p:spPr>
      </p:pic>
      <p:pic>
        <p:nvPicPr>
          <p:cNvPr id="55" name="Picture 54"/>
          <p:cNvPicPr>
            <a:picLocks noChangeAspect="1"/>
          </p:cNvPicPr>
          <p:nvPr/>
        </p:nvPicPr>
        <p:blipFill>
          <a:blip r:embed="rId3"/>
          <a:stretch>
            <a:fillRect/>
          </a:stretch>
        </p:blipFill>
        <p:spPr>
          <a:xfrm>
            <a:off x="3654060" y="3571456"/>
            <a:ext cx="371614" cy="507008"/>
          </a:xfrm>
          <a:prstGeom prst="rect">
            <a:avLst/>
          </a:prstGeom>
        </p:spPr>
      </p:pic>
      <p:pic>
        <p:nvPicPr>
          <p:cNvPr id="56" name="Picture 55"/>
          <p:cNvPicPr>
            <a:picLocks noChangeAspect="1"/>
          </p:cNvPicPr>
          <p:nvPr/>
        </p:nvPicPr>
        <p:blipFill>
          <a:blip r:embed="rId3"/>
          <a:stretch>
            <a:fillRect/>
          </a:stretch>
        </p:blipFill>
        <p:spPr>
          <a:xfrm>
            <a:off x="4025674" y="3571456"/>
            <a:ext cx="371614" cy="507008"/>
          </a:xfrm>
          <a:prstGeom prst="rect">
            <a:avLst/>
          </a:prstGeom>
        </p:spPr>
      </p:pic>
      <p:cxnSp>
        <p:nvCxnSpPr>
          <p:cNvPr id="57" name="Straight Connector 56"/>
          <p:cNvCxnSpPr/>
          <p:nvPr/>
        </p:nvCxnSpPr>
        <p:spPr>
          <a:xfrm flipH="1" flipV="1">
            <a:off x="3287671" y="2800674"/>
            <a:ext cx="293271" cy="271238"/>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3"/>
          <a:stretch>
            <a:fillRect/>
          </a:stretch>
        </p:blipFill>
        <p:spPr>
          <a:xfrm>
            <a:off x="3654060" y="4082196"/>
            <a:ext cx="371614" cy="507008"/>
          </a:xfrm>
          <a:prstGeom prst="rect">
            <a:avLst/>
          </a:prstGeom>
        </p:spPr>
      </p:pic>
      <p:pic>
        <p:nvPicPr>
          <p:cNvPr id="61" name="Picture 60"/>
          <p:cNvPicPr>
            <a:picLocks noChangeAspect="1"/>
          </p:cNvPicPr>
          <p:nvPr/>
        </p:nvPicPr>
        <p:blipFill>
          <a:blip r:embed="rId3"/>
          <a:stretch>
            <a:fillRect/>
          </a:stretch>
        </p:blipFill>
        <p:spPr>
          <a:xfrm>
            <a:off x="4033595" y="4085928"/>
            <a:ext cx="371614" cy="507008"/>
          </a:xfrm>
          <a:prstGeom prst="rect">
            <a:avLst/>
          </a:prstGeom>
        </p:spPr>
      </p:pic>
      <p:pic>
        <p:nvPicPr>
          <p:cNvPr id="62" name="Picture 61"/>
          <p:cNvPicPr>
            <a:picLocks noChangeAspect="1"/>
          </p:cNvPicPr>
          <p:nvPr/>
        </p:nvPicPr>
        <p:blipFill>
          <a:blip r:embed="rId3"/>
          <a:stretch>
            <a:fillRect/>
          </a:stretch>
        </p:blipFill>
        <p:spPr>
          <a:xfrm>
            <a:off x="4397288" y="4078464"/>
            <a:ext cx="371614" cy="507008"/>
          </a:xfrm>
          <a:prstGeom prst="rect">
            <a:avLst/>
          </a:prstGeom>
        </p:spPr>
      </p:pic>
      <p:pic>
        <p:nvPicPr>
          <p:cNvPr id="64" name="Picture 63"/>
          <p:cNvPicPr>
            <a:picLocks noChangeAspect="1"/>
          </p:cNvPicPr>
          <p:nvPr/>
        </p:nvPicPr>
        <p:blipFill>
          <a:blip r:embed="rId3"/>
          <a:stretch>
            <a:fillRect/>
          </a:stretch>
        </p:blipFill>
        <p:spPr>
          <a:xfrm>
            <a:off x="877440" y="4300386"/>
            <a:ext cx="371614" cy="507008"/>
          </a:xfrm>
          <a:prstGeom prst="rect">
            <a:avLst/>
          </a:prstGeom>
        </p:spPr>
      </p:pic>
      <p:pic>
        <p:nvPicPr>
          <p:cNvPr id="65" name="Picture 64"/>
          <p:cNvPicPr>
            <a:picLocks noChangeAspect="1"/>
          </p:cNvPicPr>
          <p:nvPr/>
        </p:nvPicPr>
        <p:blipFill>
          <a:blip r:embed="rId3"/>
          <a:stretch>
            <a:fillRect/>
          </a:stretch>
        </p:blipFill>
        <p:spPr>
          <a:xfrm>
            <a:off x="707475" y="4814858"/>
            <a:ext cx="371614" cy="507008"/>
          </a:xfrm>
          <a:prstGeom prst="rect">
            <a:avLst/>
          </a:prstGeom>
        </p:spPr>
      </p:pic>
      <p:pic>
        <p:nvPicPr>
          <p:cNvPr id="72" name="Picture 71"/>
          <p:cNvPicPr>
            <a:picLocks noChangeAspect="1"/>
          </p:cNvPicPr>
          <p:nvPr/>
        </p:nvPicPr>
        <p:blipFill>
          <a:blip r:embed="rId3"/>
          <a:stretch>
            <a:fillRect/>
          </a:stretch>
        </p:blipFill>
        <p:spPr>
          <a:xfrm>
            <a:off x="1071168" y="4807394"/>
            <a:ext cx="371614" cy="507008"/>
          </a:xfrm>
          <a:prstGeom prst="rect">
            <a:avLst/>
          </a:prstGeom>
        </p:spPr>
      </p:pic>
      <p:cxnSp>
        <p:nvCxnSpPr>
          <p:cNvPr id="75" name="Straight Connector 74"/>
          <p:cNvCxnSpPr/>
          <p:nvPr/>
        </p:nvCxnSpPr>
        <p:spPr>
          <a:xfrm flipH="1" flipV="1">
            <a:off x="1071168" y="4085928"/>
            <a:ext cx="1" cy="204123"/>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pic>
        <p:nvPicPr>
          <p:cNvPr id="78" name="Picture 77"/>
          <p:cNvPicPr>
            <a:picLocks noChangeAspect="1"/>
          </p:cNvPicPr>
          <p:nvPr/>
        </p:nvPicPr>
        <p:blipFill>
          <a:blip r:embed="rId3"/>
          <a:stretch>
            <a:fillRect/>
          </a:stretch>
        </p:blipFill>
        <p:spPr>
          <a:xfrm>
            <a:off x="5891864" y="4080330"/>
            <a:ext cx="371614" cy="507008"/>
          </a:xfrm>
          <a:prstGeom prst="rect">
            <a:avLst/>
          </a:prstGeom>
        </p:spPr>
      </p:pic>
      <p:pic>
        <p:nvPicPr>
          <p:cNvPr id="79" name="Picture 78"/>
          <p:cNvPicPr>
            <a:picLocks noChangeAspect="1"/>
          </p:cNvPicPr>
          <p:nvPr/>
        </p:nvPicPr>
        <p:blipFill>
          <a:blip r:embed="rId3"/>
          <a:stretch>
            <a:fillRect/>
          </a:stretch>
        </p:blipFill>
        <p:spPr>
          <a:xfrm>
            <a:off x="6263478" y="4080330"/>
            <a:ext cx="371614" cy="507008"/>
          </a:xfrm>
          <a:prstGeom prst="rect">
            <a:avLst/>
          </a:prstGeom>
        </p:spPr>
      </p:pic>
      <p:pic>
        <p:nvPicPr>
          <p:cNvPr id="80" name="Picture 79"/>
          <p:cNvPicPr>
            <a:picLocks noChangeAspect="1"/>
          </p:cNvPicPr>
          <p:nvPr/>
        </p:nvPicPr>
        <p:blipFill>
          <a:blip r:embed="rId3"/>
          <a:stretch>
            <a:fillRect/>
          </a:stretch>
        </p:blipFill>
        <p:spPr>
          <a:xfrm>
            <a:off x="6635092" y="4080330"/>
            <a:ext cx="371614" cy="507008"/>
          </a:xfrm>
          <a:prstGeom prst="rect">
            <a:avLst/>
          </a:prstGeom>
        </p:spPr>
      </p:pic>
      <p:pic>
        <p:nvPicPr>
          <p:cNvPr id="81" name="Picture 80"/>
          <p:cNvPicPr>
            <a:picLocks noChangeAspect="1"/>
          </p:cNvPicPr>
          <p:nvPr/>
        </p:nvPicPr>
        <p:blipFill>
          <a:blip r:embed="rId3"/>
          <a:stretch>
            <a:fillRect/>
          </a:stretch>
        </p:blipFill>
        <p:spPr>
          <a:xfrm>
            <a:off x="6992654" y="4080330"/>
            <a:ext cx="371614" cy="507008"/>
          </a:xfrm>
          <a:prstGeom prst="rect">
            <a:avLst/>
          </a:prstGeom>
        </p:spPr>
      </p:pic>
      <p:pic>
        <p:nvPicPr>
          <p:cNvPr id="82" name="Picture 81"/>
          <p:cNvPicPr>
            <a:picLocks noChangeAspect="1"/>
          </p:cNvPicPr>
          <p:nvPr/>
        </p:nvPicPr>
        <p:blipFill>
          <a:blip r:embed="rId3"/>
          <a:stretch>
            <a:fillRect/>
          </a:stretch>
        </p:blipFill>
        <p:spPr>
          <a:xfrm>
            <a:off x="7364268" y="4080330"/>
            <a:ext cx="371614" cy="507008"/>
          </a:xfrm>
          <a:prstGeom prst="rect">
            <a:avLst/>
          </a:prstGeom>
        </p:spPr>
      </p:pic>
      <p:pic>
        <p:nvPicPr>
          <p:cNvPr id="83" name="Picture 82"/>
          <p:cNvPicPr>
            <a:picLocks noChangeAspect="1"/>
          </p:cNvPicPr>
          <p:nvPr/>
        </p:nvPicPr>
        <p:blipFill>
          <a:blip r:embed="rId3"/>
          <a:stretch>
            <a:fillRect/>
          </a:stretch>
        </p:blipFill>
        <p:spPr>
          <a:xfrm>
            <a:off x="7735882" y="4080330"/>
            <a:ext cx="371614" cy="507008"/>
          </a:xfrm>
          <a:prstGeom prst="rect">
            <a:avLst/>
          </a:prstGeom>
        </p:spPr>
      </p:pic>
      <p:pic>
        <p:nvPicPr>
          <p:cNvPr id="84" name="Picture 83"/>
          <p:cNvPicPr>
            <a:picLocks noChangeAspect="1"/>
          </p:cNvPicPr>
          <p:nvPr/>
        </p:nvPicPr>
        <p:blipFill>
          <a:blip r:embed="rId3"/>
          <a:stretch>
            <a:fillRect/>
          </a:stretch>
        </p:blipFill>
        <p:spPr>
          <a:xfrm>
            <a:off x="8107496" y="4080330"/>
            <a:ext cx="371614" cy="507008"/>
          </a:xfrm>
          <a:prstGeom prst="rect">
            <a:avLst/>
          </a:prstGeom>
        </p:spPr>
      </p:pic>
      <p:pic>
        <p:nvPicPr>
          <p:cNvPr id="85" name="Picture 84"/>
          <p:cNvPicPr>
            <a:picLocks noChangeAspect="1"/>
          </p:cNvPicPr>
          <p:nvPr/>
        </p:nvPicPr>
        <p:blipFill>
          <a:blip r:embed="rId3"/>
          <a:stretch>
            <a:fillRect/>
          </a:stretch>
        </p:blipFill>
        <p:spPr>
          <a:xfrm>
            <a:off x="5891003" y="4587338"/>
            <a:ext cx="371614" cy="507008"/>
          </a:xfrm>
          <a:prstGeom prst="rect">
            <a:avLst/>
          </a:prstGeom>
        </p:spPr>
      </p:pic>
      <p:pic>
        <p:nvPicPr>
          <p:cNvPr id="86" name="Picture 85"/>
          <p:cNvPicPr>
            <a:picLocks noChangeAspect="1"/>
          </p:cNvPicPr>
          <p:nvPr/>
        </p:nvPicPr>
        <p:blipFill>
          <a:blip r:embed="rId3"/>
          <a:stretch>
            <a:fillRect/>
          </a:stretch>
        </p:blipFill>
        <p:spPr>
          <a:xfrm>
            <a:off x="6262617" y="4587338"/>
            <a:ext cx="371614" cy="507008"/>
          </a:xfrm>
          <a:prstGeom prst="rect">
            <a:avLst/>
          </a:prstGeom>
        </p:spPr>
      </p:pic>
      <p:pic>
        <p:nvPicPr>
          <p:cNvPr id="87" name="Picture 86"/>
          <p:cNvPicPr>
            <a:picLocks noChangeAspect="1"/>
          </p:cNvPicPr>
          <p:nvPr/>
        </p:nvPicPr>
        <p:blipFill>
          <a:blip r:embed="rId3"/>
          <a:stretch>
            <a:fillRect/>
          </a:stretch>
        </p:blipFill>
        <p:spPr>
          <a:xfrm>
            <a:off x="6634231" y="4587338"/>
            <a:ext cx="371614" cy="507008"/>
          </a:xfrm>
          <a:prstGeom prst="rect">
            <a:avLst/>
          </a:prstGeom>
        </p:spPr>
      </p:pic>
      <p:pic>
        <p:nvPicPr>
          <p:cNvPr id="88" name="Picture 87"/>
          <p:cNvPicPr>
            <a:picLocks noChangeAspect="1"/>
          </p:cNvPicPr>
          <p:nvPr/>
        </p:nvPicPr>
        <p:blipFill>
          <a:blip r:embed="rId3"/>
          <a:stretch>
            <a:fillRect/>
          </a:stretch>
        </p:blipFill>
        <p:spPr>
          <a:xfrm>
            <a:off x="6991793" y="4587338"/>
            <a:ext cx="371614" cy="507008"/>
          </a:xfrm>
          <a:prstGeom prst="rect">
            <a:avLst/>
          </a:prstGeom>
        </p:spPr>
      </p:pic>
      <p:pic>
        <p:nvPicPr>
          <p:cNvPr id="89" name="Picture 88"/>
          <p:cNvPicPr>
            <a:picLocks noChangeAspect="1"/>
          </p:cNvPicPr>
          <p:nvPr/>
        </p:nvPicPr>
        <p:blipFill>
          <a:blip r:embed="rId3"/>
          <a:stretch>
            <a:fillRect/>
          </a:stretch>
        </p:blipFill>
        <p:spPr>
          <a:xfrm>
            <a:off x="7363407" y="4587338"/>
            <a:ext cx="371614" cy="507008"/>
          </a:xfrm>
          <a:prstGeom prst="rect">
            <a:avLst/>
          </a:prstGeom>
        </p:spPr>
      </p:pic>
      <p:pic>
        <p:nvPicPr>
          <p:cNvPr id="90" name="Picture 89"/>
          <p:cNvPicPr>
            <a:picLocks noChangeAspect="1"/>
          </p:cNvPicPr>
          <p:nvPr/>
        </p:nvPicPr>
        <p:blipFill>
          <a:blip r:embed="rId3"/>
          <a:stretch>
            <a:fillRect/>
          </a:stretch>
        </p:blipFill>
        <p:spPr>
          <a:xfrm>
            <a:off x="7735021" y="4587338"/>
            <a:ext cx="371614" cy="507008"/>
          </a:xfrm>
          <a:prstGeom prst="rect">
            <a:avLst/>
          </a:prstGeom>
        </p:spPr>
      </p:pic>
      <p:pic>
        <p:nvPicPr>
          <p:cNvPr id="91" name="Picture 90"/>
          <p:cNvPicPr>
            <a:picLocks noChangeAspect="1"/>
          </p:cNvPicPr>
          <p:nvPr/>
        </p:nvPicPr>
        <p:blipFill>
          <a:blip r:embed="rId3"/>
          <a:stretch>
            <a:fillRect/>
          </a:stretch>
        </p:blipFill>
        <p:spPr>
          <a:xfrm>
            <a:off x="8106635" y="4587338"/>
            <a:ext cx="371614" cy="507008"/>
          </a:xfrm>
          <a:prstGeom prst="rect">
            <a:avLst/>
          </a:prstGeom>
        </p:spPr>
      </p:pic>
      <p:pic>
        <p:nvPicPr>
          <p:cNvPr id="92" name="Picture 91"/>
          <p:cNvPicPr>
            <a:picLocks noChangeAspect="1"/>
          </p:cNvPicPr>
          <p:nvPr/>
        </p:nvPicPr>
        <p:blipFill>
          <a:blip r:embed="rId3"/>
          <a:stretch>
            <a:fillRect/>
          </a:stretch>
        </p:blipFill>
        <p:spPr>
          <a:xfrm>
            <a:off x="5891864" y="5088748"/>
            <a:ext cx="371614" cy="507008"/>
          </a:xfrm>
          <a:prstGeom prst="rect">
            <a:avLst/>
          </a:prstGeom>
        </p:spPr>
      </p:pic>
      <p:pic>
        <p:nvPicPr>
          <p:cNvPr id="93" name="Picture 92"/>
          <p:cNvPicPr>
            <a:picLocks noChangeAspect="1"/>
          </p:cNvPicPr>
          <p:nvPr/>
        </p:nvPicPr>
        <p:blipFill>
          <a:blip r:embed="rId3"/>
          <a:stretch>
            <a:fillRect/>
          </a:stretch>
        </p:blipFill>
        <p:spPr>
          <a:xfrm>
            <a:off x="6263478" y="5088748"/>
            <a:ext cx="371614" cy="507008"/>
          </a:xfrm>
          <a:prstGeom prst="rect">
            <a:avLst/>
          </a:prstGeom>
        </p:spPr>
      </p:pic>
      <p:pic>
        <p:nvPicPr>
          <p:cNvPr id="94" name="Picture 93"/>
          <p:cNvPicPr>
            <a:picLocks noChangeAspect="1"/>
          </p:cNvPicPr>
          <p:nvPr/>
        </p:nvPicPr>
        <p:blipFill>
          <a:blip r:embed="rId3"/>
          <a:stretch>
            <a:fillRect/>
          </a:stretch>
        </p:blipFill>
        <p:spPr>
          <a:xfrm>
            <a:off x="6635092" y="5088748"/>
            <a:ext cx="371614" cy="507008"/>
          </a:xfrm>
          <a:prstGeom prst="rect">
            <a:avLst/>
          </a:prstGeom>
        </p:spPr>
      </p:pic>
      <p:pic>
        <p:nvPicPr>
          <p:cNvPr id="95" name="Picture 94"/>
          <p:cNvPicPr>
            <a:picLocks noChangeAspect="1"/>
          </p:cNvPicPr>
          <p:nvPr/>
        </p:nvPicPr>
        <p:blipFill>
          <a:blip r:embed="rId3"/>
          <a:stretch>
            <a:fillRect/>
          </a:stretch>
        </p:blipFill>
        <p:spPr>
          <a:xfrm>
            <a:off x="6992654" y="5088748"/>
            <a:ext cx="371614" cy="507008"/>
          </a:xfrm>
          <a:prstGeom prst="rect">
            <a:avLst/>
          </a:prstGeom>
        </p:spPr>
      </p:pic>
      <p:pic>
        <p:nvPicPr>
          <p:cNvPr id="96" name="Picture 95"/>
          <p:cNvPicPr>
            <a:picLocks noChangeAspect="1"/>
          </p:cNvPicPr>
          <p:nvPr/>
        </p:nvPicPr>
        <p:blipFill>
          <a:blip r:embed="rId3"/>
          <a:stretch>
            <a:fillRect/>
          </a:stretch>
        </p:blipFill>
        <p:spPr>
          <a:xfrm>
            <a:off x="7364268" y="5088748"/>
            <a:ext cx="371614" cy="507008"/>
          </a:xfrm>
          <a:prstGeom prst="rect">
            <a:avLst/>
          </a:prstGeom>
        </p:spPr>
      </p:pic>
      <p:pic>
        <p:nvPicPr>
          <p:cNvPr id="97" name="Picture 96"/>
          <p:cNvPicPr>
            <a:picLocks noChangeAspect="1"/>
          </p:cNvPicPr>
          <p:nvPr/>
        </p:nvPicPr>
        <p:blipFill>
          <a:blip r:embed="rId3"/>
          <a:stretch>
            <a:fillRect/>
          </a:stretch>
        </p:blipFill>
        <p:spPr>
          <a:xfrm>
            <a:off x="7735882" y="5088748"/>
            <a:ext cx="371614" cy="507008"/>
          </a:xfrm>
          <a:prstGeom prst="rect">
            <a:avLst/>
          </a:prstGeom>
        </p:spPr>
      </p:pic>
      <p:pic>
        <p:nvPicPr>
          <p:cNvPr id="98" name="Picture 97"/>
          <p:cNvPicPr>
            <a:picLocks noChangeAspect="1"/>
          </p:cNvPicPr>
          <p:nvPr/>
        </p:nvPicPr>
        <p:blipFill>
          <a:blip r:embed="rId3"/>
          <a:stretch>
            <a:fillRect/>
          </a:stretch>
        </p:blipFill>
        <p:spPr>
          <a:xfrm>
            <a:off x="8107496" y="5088748"/>
            <a:ext cx="371614" cy="507008"/>
          </a:xfrm>
          <a:prstGeom prst="rect">
            <a:avLst/>
          </a:prstGeom>
        </p:spPr>
      </p:pic>
      <p:pic>
        <p:nvPicPr>
          <p:cNvPr id="99" name="Picture 98"/>
          <p:cNvPicPr>
            <a:picLocks noChangeAspect="1"/>
          </p:cNvPicPr>
          <p:nvPr/>
        </p:nvPicPr>
        <p:blipFill>
          <a:blip r:embed="rId3"/>
          <a:stretch>
            <a:fillRect/>
          </a:stretch>
        </p:blipFill>
        <p:spPr>
          <a:xfrm>
            <a:off x="5892729" y="5595756"/>
            <a:ext cx="371614" cy="507008"/>
          </a:xfrm>
          <a:prstGeom prst="rect">
            <a:avLst/>
          </a:prstGeom>
        </p:spPr>
      </p:pic>
      <p:pic>
        <p:nvPicPr>
          <p:cNvPr id="100" name="Picture 99"/>
          <p:cNvPicPr>
            <a:picLocks noChangeAspect="1"/>
          </p:cNvPicPr>
          <p:nvPr/>
        </p:nvPicPr>
        <p:blipFill>
          <a:blip r:embed="rId3"/>
          <a:stretch>
            <a:fillRect/>
          </a:stretch>
        </p:blipFill>
        <p:spPr>
          <a:xfrm>
            <a:off x="6264343" y="5595756"/>
            <a:ext cx="371614" cy="507008"/>
          </a:xfrm>
          <a:prstGeom prst="rect">
            <a:avLst/>
          </a:prstGeom>
        </p:spPr>
      </p:pic>
      <p:pic>
        <p:nvPicPr>
          <p:cNvPr id="101" name="Picture 100"/>
          <p:cNvPicPr>
            <a:picLocks noChangeAspect="1"/>
          </p:cNvPicPr>
          <p:nvPr/>
        </p:nvPicPr>
        <p:blipFill>
          <a:blip r:embed="rId3"/>
          <a:stretch>
            <a:fillRect/>
          </a:stretch>
        </p:blipFill>
        <p:spPr>
          <a:xfrm>
            <a:off x="6635957" y="5595756"/>
            <a:ext cx="371614" cy="507008"/>
          </a:xfrm>
          <a:prstGeom prst="rect">
            <a:avLst/>
          </a:prstGeom>
        </p:spPr>
      </p:pic>
      <p:pic>
        <p:nvPicPr>
          <p:cNvPr id="102" name="Picture 101"/>
          <p:cNvPicPr>
            <a:picLocks noChangeAspect="1"/>
          </p:cNvPicPr>
          <p:nvPr/>
        </p:nvPicPr>
        <p:blipFill>
          <a:blip r:embed="rId3"/>
          <a:stretch>
            <a:fillRect/>
          </a:stretch>
        </p:blipFill>
        <p:spPr>
          <a:xfrm>
            <a:off x="6993519" y="5595756"/>
            <a:ext cx="371614" cy="507008"/>
          </a:xfrm>
          <a:prstGeom prst="rect">
            <a:avLst/>
          </a:prstGeom>
        </p:spPr>
      </p:pic>
      <p:pic>
        <p:nvPicPr>
          <p:cNvPr id="103" name="Picture 102"/>
          <p:cNvPicPr>
            <a:picLocks noChangeAspect="1"/>
          </p:cNvPicPr>
          <p:nvPr/>
        </p:nvPicPr>
        <p:blipFill>
          <a:blip r:embed="rId3"/>
          <a:stretch>
            <a:fillRect/>
          </a:stretch>
        </p:blipFill>
        <p:spPr>
          <a:xfrm>
            <a:off x="7365133" y="5595756"/>
            <a:ext cx="371614" cy="507008"/>
          </a:xfrm>
          <a:prstGeom prst="rect">
            <a:avLst/>
          </a:prstGeom>
        </p:spPr>
      </p:pic>
      <p:pic>
        <p:nvPicPr>
          <p:cNvPr id="104" name="Picture 103"/>
          <p:cNvPicPr>
            <a:picLocks noChangeAspect="1"/>
          </p:cNvPicPr>
          <p:nvPr/>
        </p:nvPicPr>
        <p:blipFill>
          <a:blip r:embed="rId3"/>
          <a:stretch>
            <a:fillRect/>
          </a:stretch>
        </p:blipFill>
        <p:spPr>
          <a:xfrm>
            <a:off x="7736747" y="5595756"/>
            <a:ext cx="371614" cy="507008"/>
          </a:xfrm>
          <a:prstGeom prst="rect">
            <a:avLst/>
          </a:prstGeom>
        </p:spPr>
      </p:pic>
      <p:pic>
        <p:nvPicPr>
          <p:cNvPr id="105" name="Picture 104"/>
          <p:cNvPicPr>
            <a:picLocks noChangeAspect="1"/>
          </p:cNvPicPr>
          <p:nvPr/>
        </p:nvPicPr>
        <p:blipFill>
          <a:blip r:embed="rId3"/>
          <a:stretch>
            <a:fillRect/>
          </a:stretch>
        </p:blipFill>
        <p:spPr>
          <a:xfrm>
            <a:off x="8108361" y="5595756"/>
            <a:ext cx="371614" cy="507008"/>
          </a:xfrm>
          <a:prstGeom prst="rect">
            <a:avLst/>
          </a:prstGeom>
        </p:spPr>
      </p:pic>
      <p:sp>
        <p:nvSpPr>
          <p:cNvPr id="107" name="TextBox 106"/>
          <p:cNvSpPr txBox="1"/>
          <p:nvPr/>
        </p:nvSpPr>
        <p:spPr>
          <a:xfrm>
            <a:off x="638679" y="380940"/>
            <a:ext cx="3945694" cy="1015663"/>
          </a:xfrm>
          <a:prstGeom prst="rect">
            <a:avLst/>
          </a:prstGeom>
          <a:noFill/>
        </p:spPr>
        <p:txBody>
          <a:bodyPr wrap="none" rtlCol="0">
            <a:spAutoFit/>
          </a:bodyPr>
          <a:lstStyle/>
          <a:p>
            <a:r>
              <a:rPr lang="en-US" sz="6000" dirty="0">
                <a:latin typeface="Adelle Regular"/>
                <a:cs typeface="Adelle Regular"/>
              </a:rPr>
              <a:t>E</a:t>
            </a:r>
            <a:r>
              <a:rPr lang="en-US" sz="6000" dirty="0" smtClean="0">
                <a:latin typeface="Adelle Regular"/>
                <a:cs typeface="Adelle Regular"/>
              </a:rPr>
              <a:t>nterprise</a:t>
            </a:r>
            <a:endParaRPr lang="en-US" sz="6000" dirty="0">
              <a:latin typeface="Adelle Regular"/>
              <a:cs typeface="Adelle Regular"/>
            </a:endParaRPr>
          </a:p>
        </p:txBody>
      </p:sp>
    </p:spTree>
    <p:extLst>
      <p:ext uri="{BB962C8B-B14F-4D97-AF65-F5344CB8AC3E}">
        <p14:creationId xmlns:p14="http://schemas.microsoft.com/office/powerpoint/2010/main" val="3167557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891003" y="1550888"/>
            <a:ext cx="371614" cy="507008"/>
          </a:xfrm>
          <a:prstGeom prst="rect">
            <a:avLst/>
          </a:prstGeom>
        </p:spPr>
      </p:pic>
      <p:pic>
        <p:nvPicPr>
          <p:cNvPr id="5" name="Picture 4"/>
          <p:cNvPicPr>
            <a:picLocks noChangeAspect="1"/>
          </p:cNvPicPr>
          <p:nvPr/>
        </p:nvPicPr>
        <p:blipFill>
          <a:blip r:embed="rId3"/>
          <a:stretch>
            <a:fillRect/>
          </a:stretch>
        </p:blipFill>
        <p:spPr>
          <a:xfrm>
            <a:off x="5891003" y="2057896"/>
            <a:ext cx="371614" cy="507008"/>
          </a:xfrm>
          <a:prstGeom prst="rect">
            <a:avLst/>
          </a:prstGeom>
        </p:spPr>
      </p:pic>
      <p:pic>
        <p:nvPicPr>
          <p:cNvPr id="6" name="Picture 5"/>
          <p:cNvPicPr>
            <a:picLocks noChangeAspect="1"/>
          </p:cNvPicPr>
          <p:nvPr/>
        </p:nvPicPr>
        <p:blipFill>
          <a:blip r:embed="rId3"/>
          <a:stretch>
            <a:fillRect/>
          </a:stretch>
        </p:blipFill>
        <p:spPr>
          <a:xfrm>
            <a:off x="6262617" y="1550888"/>
            <a:ext cx="371614" cy="507008"/>
          </a:xfrm>
          <a:prstGeom prst="rect">
            <a:avLst/>
          </a:prstGeom>
        </p:spPr>
      </p:pic>
      <p:pic>
        <p:nvPicPr>
          <p:cNvPr id="7" name="Picture 6"/>
          <p:cNvPicPr>
            <a:picLocks noChangeAspect="1"/>
          </p:cNvPicPr>
          <p:nvPr/>
        </p:nvPicPr>
        <p:blipFill>
          <a:blip r:embed="rId3"/>
          <a:stretch>
            <a:fillRect/>
          </a:stretch>
        </p:blipFill>
        <p:spPr>
          <a:xfrm>
            <a:off x="6262617" y="2057896"/>
            <a:ext cx="371614" cy="507008"/>
          </a:xfrm>
          <a:prstGeom prst="rect">
            <a:avLst/>
          </a:prstGeom>
        </p:spPr>
      </p:pic>
      <p:pic>
        <p:nvPicPr>
          <p:cNvPr id="8" name="Picture 7"/>
          <p:cNvPicPr>
            <a:picLocks noChangeAspect="1"/>
          </p:cNvPicPr>
          <p:nvPr/>
        </p:nvPicPr>
        <p:blipFill>
          <a:blip r:embed="rId3"/>
          <a:stretch>
            <a:fillRect/>
          </a:stretch>
        </p:blipFill>
        <p:spPr>
          <a:xfrm>
            <a:off x="6634231" y="1550888"/>
            <a:ext cx="371614" cy="507008"/>
          </a:xfrm>
          <a:prstGeom prst="rect">
            <a:avLst/>
          </a:prstGeom>
        </p:spPr>
      </p:pic>
      <p:pic>
        <p:nvPicPr>
          <p:cNvPr id="9" name="Picture 8"/>
          <p:cNvPicPr>
            <a:picLocks noChangeAspect="1"/>
          </p:cNvPicPr>
          <p:nvPr/>
        </p:nvPicPr>
        <p:blipFill>
          <a:blip r:embed="rId3"/>
          <a:stretch>
            <a:fillRect/>
          </a:stretch>
        </p:blipFill>
        <p:spPr>
          <a:xfrm>
            <a:off x="6621040" y="2057896"/>
            <a:ext cx="371614" cy="507008"/>
          </a:xfrm>
          <a:prstGeom prst="rect">
            <a:avLst/>
          </a:prstGeom>
        </p:spPr>
      </p:pic>
      <p:pic>
        <p:nvPicPr>
          <p:cNvPr id="10" name="Picture 9"/>
          <p:cNvPicPr>
            <a:picLocks noChangeAspect="1"/>
          </p:cNvPicPr>
          <p:nvPr/>
        </p:nvPicPr>
        <p:blipFill>
          <a:blip r:embed="rId3"/>
          <a:stretch>
            <a:fillRect/>
          </a:stretch>
        </p:blipFill>
        <p:spPr>
          <a:xfrm>
            <a:off x="6991793" y="1550888"/>
            <a:ext cx="371614" cy="507008"/>
          </a:xfrm>
          <a:prstGeom prst="rect">
            <a:avLst/>
          </a:prstGeom>
        </p:spPr>
      </p:pic>
      <p:pic>
        <p:nvPicPr>
          <p:cNvPr id="11" name="Picture 10"/>
          <p:cNvPicPr>
            <a:picLocks noChangeAspect="1"/>
          </p:cNvPicPr>
          <p:nvPr/>
        </p:nvPicPr>
        <p:blipFill>
          <a:blip r:embed="rId3"/>
          <a:stretch>
            <a:fillRect/>
          </a:stretch>
        </p:blipFill>
        <p:spPr>
          <a:xfrm>
            <a:off x="6991793" y="2057896"/>
            <a:ext cx="371614" cy="507008"/>
          </a:xfrm>
          <a:prstGeom prst="rect">
            <a:avLst/>
          </a:prstGeom>
        </p:spPr>
      </p:pic>
      <p:pic>
        <p:nvPicPr>
          <p:cNvPr id="12" name="Picture 11"/>
          <p:cNvPicPr>
            <a:picLocks noChangeAspect="1"/>
          </p:cNvPicPr>
          <p:nvPr/>
        </p:nvPicPr>
        <p:blipFill>
          <a:blip r:embed="rId3"/>
          <a:stretch>
            <a:fillRect/>
          </a:stretch>
        </p:blipFill>
        <p:spPr>
          <a:xfrm>
            <a:off x="7363407" y="1550888"/>
            <a:ext cx="371614" cy="507008"/>
          </a:xfrm>
          <a:prstGeom prst="rect">
            <a:avLst/>
          </a:prstGeom>
        </p:spPr>
      </p:pic>
      <p:pic>
        <p:nvPicPr>
          <p:cNvPr id="13" name="Picture 12"/>
          <p:cNvPicPr>
            <a:picLocks noChangeAspect="1"/>
          </p:cNvPicPr>
          <p:nvPr/>
        </p:nvPicPr>
        <p:blipFill>
          <a:blip r:embed="rId3"/>
          <a:stretch>
            <a:fillRect/>
          </a:stretch>
        </p:blipFill>
        <p:spPr>
          <a:xfrm>
            <a:off x="7363407" y="2057896"/>
            <a:ext cx="371614" cy="507008"/>
          </a:xfrm>
          <a:prstGeom prst="rect">
            <a:avLst/>
          </a:prstGeom>
        </p:spPr>
      </p:pic>
      <p:pic>
        <p:nvPicPr>
          <p:cNvPr id="14" name="Picture 13"/>
          <p:cNvPicPr>
            <a:picLocks noChangeAspect="1"/>
          </p:cNvPicPr>
          <p:nvPr/>
        </p:nvPicPr>
        <p:blipFill>
          <a:blip r:embed="rId3"/>
          <a:stretch>
            <a:fillRect/>
          </a:stretch>
        </p:blipFill>
        <p:spPr>
          <a:xfrm>
            <a:off x="7735021" y="1550888"/>
            <a:ext cx="371614" cy="507008"/>
          </a:xfrm>
          <a:prstGeom prst="rect">
            <a:avLst/>
          </a:prstGeom>
        </p:spPr>
      </p:pic>
      <p:pic>
        <p:nvPicPr>
          <p:cNvPr id="15" name="Picture 14"/>
          <p:cNvPicPr>
            <a:picLocks noChangeAspect="1"/>
          </p:cNvPicPr>
          <p:nvPr/>
        </p:nvPicPr>
        <p:blipFill>
          <a:blip r:embed="rId3"/>
          <a:stretch>
            <a:fillRect/>
          </a:stretch>
        </p:blipFill>
        <p:spPr>
          <a:xfrm>
            <a:off x="7735021" y="2057896"/>
            <a:ext cx="371614" cy="507008"/>
          </a:xfrm>
          <a:prstGeom prst="rect">
            <a:avLst/>
          </a:prstGeom>
        </p:spPr>
      </p:pic>
      <p:pic>
        <p:nvPicPr>
          <p:cNvPr id="16" name="Picture 15"/>
          <p:cNvPicPr>
            <a:picLocks noChangeAspect="1"/>
          </p:cNvPicPr>
          <p:nvPr/>
        </p:nvPicPr>
        <p:blipFill>
          <a:blip r:embed="rId3"/>
          <a:stretch>
            <a:fillRect/>
          </a:stretch>
        </p:blipFill>
        <p:spPr>
          <a:xfrm>
            <a:off x="8106635" y="1550888"/>
            <a:ext cx="371614" cy="507008"/>
          </a:xfrm>
          <a:prstGeom prst="rect">
            <a:avLst/>
          </a:prstGeom>
        </p:spPr>
      </p:pic>
      <p:pic>
        <p:nvPicPr>
          <p:cNvPr id="17" name="Picture 16"/>
          <p:cNvPicPr>
            <a:picLocks noChangeAspect="1"/>
          </p:cNvPicPr>
          <p:nvPr/>
        </p:nvPicPr>
        <p:blipFill>
          <a:blip r:embed="rId3"/>
          <a:stretch>
            <a:fillRect/>
          </a:stretch>
        </p:blipFill>
        <p:spPr>
          <a:xfrm>
            <a:off x="8093444" y="2057896"/>
            <a:ext cx="371614" cy="507008"/>
          </a:xfrm>
          <a:prstGeom prst="rect">
            <a:avLst/>
          </a:prstGeom>
        </p:spPr>
      </p:pic>
      <p:pic>
        <p:nvPicPr>
          <p:cNvPr id="20" name="Picture 19"/>
          <p:cNvPicPr>
            <a:picLocks noChangeAspect="1"/>
          </p:cNvPicPr>
          <p:nvPr/>
        </p:nvPicPr>
        <p:blipFill>
          <a:blip r:embed="rId3"/>
          <a:stretch>
            <a:fillRect/>
          </a:stretch>
        </p:blipFill>
        <p:spPr>
          <a:xfrm>
            <a:off x="7363407" y="2564904"/>
            <a:ext cx="371614" cy="507008"/>
          </a:xfrm>
          <a:prstGeom prst="rect">
            <a:avLst/>
          </a:prstGeom>
        </p:spPr>
      </p:pic>
      <p:pic>
        <p:nvPicPr>
          <p:cNvPr id="21" name="Picture 20"/>
          <p:cNvPicPr>
            <a:picLocks noChangeAspect="1"/>
          </p:cNvPicPr>
          <p:nvPr/>
        </p:nvPicPr>
        <p:blipFill>
          <a:blip r:embed="rId3"/>
          <a:stretch>
            <a:fillRect/>
          </a:stretch>
        </p:blipFill>
        <p:spPr>
          <a:xfrm>
            <a:off x="7363407" y="3071912"/>
            <a:ext cx="371614" cy="507008"/>
          </a:xfrm>
          <a:prstGeom prst="rect">
            <a:avLst/>
          </a:prstGeom>
        </p:spPr>
      </p:pic>
      <p:pic>
        <p:nvPicPr>
          <p:cNvPr id="22" name="Picture 21"/>
          <p:cNvPicPr>
            <a:picLocks noChangeAspect="1"/>
          </p:cNvPicPr>
          <p:nvPr/>
        </p:nvPicPr>
        <p:blipFill>
          <a:blip r:embed="rId3"/>
          <a:stretch>
            <a:fillRect/>
          </a:stretch>
        </p:blipFill>
        <p:spPr>
          <a:xfrm>
            <a:off x="7735021" y="2564904"/>
            <a:ext cx="371614" cy="507008"/>
          </a:xfrm>
          <a:prstGeom prst="rect">
            <a:avLst/>
          </a:prstGeom>
        </p:spPr>
      </p:pic>
      <p:pic>
        <p:nvPicPr>
          <p:cNvPr id="23" name="Picture 22"/>
          <p:cNvPicPr>
            <a:picLocks noChangeAspect="1"/>
          </p:cNvPicPr>
          <p:nvPr/>
        </p:nvPicPr>
        <p:blipFill>
          <a:blip r:embed="rId3"/>
          <a:stretch>
            <a:fillRect/>
          </a:stretch>
        </p:blipFill>
        <p:spPr>
          <a:xfrm>
            <a:off x="7735021" y="3071912"/>
            <a:ext cx="371614" cy="507008"/>
          </a:xfrm>
          <a:prstGeom prst="rect">
            <a:avLst/>
          </a:prstGeom>
        </p:spPr>
      </p:pic>
      <p:pic>
        <p:nvPicPr>
          <p:cNvPr id="24" name="Picture 23"/>
          <p:cNvPicPr>
            <a:picLocks noChangeAspect="1"/>
          </p:cNvPicPr>
          <p:nvPr/>
        </p:nvPicPr>
        <p:blipFill>
          <a:blip r:embed="rId3"/>
          <a:stretch>
            <a:fillRect/>
          </a:stretch>
        </p:blipFill>
        <p:spPr>
          <a:xfrm>
            <a:off x="8106635" y="2564904"/>
            <a:ext cx="371614" cy="507008"/>
          </a:xfrm>
          <a:prstGeom prst="rect">
            <a:avLst/>
          </a:prstGeom>
        </p:spPr>
      </p:pic>
      <p:pic>
        <p:nvPicPr>
          <p:cNvPr id="25" name="Picture 24"/>
          <p:cNvPicPr>
            <a:picLocks noChangeAspect="1"/>
          </p:cNvPicPr>
          <p:nvPr/>
        </p:nvPicPr>
        <p:blipFill>
          <a:blip r:embed="rId3"/>
          <a:stretch>
            <a:fillRect/>
          </a:stretch>
        </p:blipFill>
        <p:spPr>
          <a:xfrm>
            <a:off x="8093444" y="3071912"/>
            <a:ext cx="371614" cy="507008"/>
          </a:xfrm>
          <a:prstGeom prst="rect">
            <a:avLst/>
          </a:prstGeom>
        </p:spPr>
      </p:pic>
      <p:pic>
        <p:nvPicPr>
          <p:cNvPr id="28" name="Picture 27"/>
          <p:cNvPicPr>
            <a:picLocks noChangeAspect="1"/>
          </p:cNvPicPr>
          <p:nvPr/>
        </p:nvPicPr>
        <p:blipFill>
          <a:blip r:embed="rId3"/>
          <a:stretch>
            <a:fillRect/>
          </a:stretch>
        </p:blipFill>
        <p:spPr>
          <a:xfrm>
            <a:off x="5891003" y="2564904"/>
            <a:ext cx="371614" cy="507008"/>
          </a:xfrm>
          <a:prstGeom prst="rect">
            <a:avLst/>
          </a:prstGeom>
        </p:spPr>
      </p:pic>
      <p:pic>
        <p:nvPicPr>
          <p:cNvPr id="29" name="Picture 28"/>
          <p:cNvPicPr>
            <a:picLocks noChangeAspect="1"/>
          </p:cNvPicPr>
          <p:nvPr/>
        </p:nvPicPr>
        <p:blipFill>
          <a:blip r:embed="rId3"/>
          <a:stretch>
            <a:fillRect/>
          </a:stretch>
        </p:blipFill>
        <p:spPr>
          <a:xfrm>
            <a:off x="5891003" y="3071912"/>
            <a:ext cx="371614" cy="507008"/>
          </a:xfrm>
          <a:prstGeom prst="rect">
            <a:avLst/>
          </a:prstGeom>
        </p:spPr>
      </p:pic>
      <p:pic>
        <p:nvPicPr>
          <p:cNvPr id="30" name="Picture 29"/>
          <p:cNvPicPr>
            <a:picLocks noChangeAspect="1"/>
          </p:cNvPicPr>
          <p:nvPr/>
        </p:nvPicPr>
        <p:blipFill>
          <a:blip r:embed="rId3"/>
          <a:stretch>
            <a:fillRect/>
          </a:stretch>
        </p:blipFill>
        <p:spPr>
          <a:xfrm>
            <a:off x="6262617" y="2564904"/>
            <a:ext cx="371614" cy="507008"/>
          </a:xfrm>
          <a:prstGeom prst="rect">
            <a:avLst/>
          </a:prstGeom>
        </p:spPr>
      </p:pic>
      <p:pic>
        <p:nvPicPr>
          <p:cNvPr id="31" name="Picture 30"/>
          <p:cNvPicPr>
            <a:picLocks noChangeAspect="1"/>
          </p:cNvPicPr>
          <p:nvPr/>
        </p:nvPicPr>
        <p:blipFill>
          <a:blip r:embed="rId3"/>
          <a:stretch>
            <a:fillRect/>
          </a:stretch>
        </p:blipFill>
        <p:spPr>
          <a:xfrm>
            <a:off x="6262617" y="3071912"/>
            <a:ext cx="371614" cy="507008"/>
          </a:xfrm>
          <a:prstGeom prst="rect">
            <a:avLst/>
          </a:prstGeom>
        </p:spPr>
      </p:pic>
      <p:pic>
        <p:nvPicPr>
          <p:cNvPr id="32" name="Picture 31"/>
          <p:cNvPicPr>
            <a:picLocks noChangeAspect="1"/>
          </p:cNvPicPr>
          <p:nvPr/>
        </p:nvPicPr>
        <p:blipFill>
          <a:blip r:embed="rId3"/>
          <a:stretch>
            <a:fillRect/>
          </a:stretch>
        </p:blipFill>
        <p:spPr>
          <a:xfrm>
            <a:off x="6634231" y="2564904"/>
            <a:ext cx="371614" cy="507008"/>
          </a:xfrm>
          <a:prstGeom prst="rect">
            <a:avLst/>
          </a:prstGeom>
        </p:spPr>
      </p:pic>
      <p:pic>
        <p:nvPicPr>
          <p:cNvPr id="33" name="Picture 32"/>
          <p:cNvPicPr>
            <a:picLocks noChangeAspect="1"/>
          </p:cNvPicPr>
          <p:nvPr/>
        </p:nvPicPr>
        <p:blipFill>
          <a:blip r:embed="rId3"/>
          <a:stretch>
            <a:fillRect/>
          </a:stretch>
        </p:blipFill>
        <p:spPr>
          <a:xfrm>
            <a:off x="6621040" y="3071912"/>
            <a:ext cx="371614" cy="507008"/>
          </a:xfrm>
          <a:prstGeom prst="rect">
            <a:avLst/>
          </a:prstGeom>
        </p:spPr>
      </p:pic>
      <p:pic>
        <p:nvPicPr>
          <p:cNvPr id="34" name="Picture 33"/>
          <p:cNvPicPr>
            <a:picLocks noChangeAspect="1"/>
          </p:cNvPicPr>
          <p:nvPr/>
        </p:nvPicPr>
        <p:blipFill>
          <a:blip r:embed="rId3"/>
          <a:stretch>
            <a:fillRect/>
          </a:stretch>
        </p:blipFill>
        <p:spPr>
          <a:xfrm>
            <a:off x="6991793" y="2564904"/>
            <a:ext cx="371614" cy="507008"/>
          </a:xfrm>
          <a:prstGeom prst="rect">
            <a:avLst/>
          </a:prstGeom>
        </p:spPr>
      </p:pic>
      <p:pic>
        <p:nvPicPr>
          <p:cNvPr id="35" name="Picture 34"/>
          <p:cNvPicPr>
            <a:picLocks noChangeAspect="1"/>
          </p:cNvPicPr>
          <p:nvPr/>
        </p:nvPicPr>
        <p:blipFill>
          <a:blip r:embed="rId3"/>
          <a:stretch>
            <a:fillRect/>
          </a:stretch>
        </p:blipFill>
        <p:spPr>
          <a:xfrm>
            <a:off x="6991793" y="3071912"/>
            <a:ext cx="371614" cy="507008"/>
          </a:xfrm>
          <a:prstGeom prst="rect">
            <a:avLst/>
          </a:prstGeom>
        </p:spPr>
      </p:pic>
      <p:pic>
        <p:nvPicPr>
          <p:cNvPr id="36" name="Picture 35"/>
          <p:cNvPicPr>
            <a:picLocks noChangeAspect="1"/>
          </p:cNvPicPr>
          <p:nvPr/>
        </p:nvPicPr>
        <p:blipFill>
          <a:blip r:embed="rId3"/>
          <a:stretch>
            <a:fillRect/>
          </a:stretch>
        </p:blipFill>
        <p:spPr>
          <a:xfrm>
            <a:off x="5891003" y="3578920"/>
            <a:ext cx="371614" cy="507008"/>
          </a:xfrm>
          <a:prstGeom prst="rect">
            <a:avLst/>
          </a:prstGeom>
        </p:spPr>
      </p:pic>
      <p:pic>
        <p:nvPicPr>
          <p:cNvPr id="37" name="Picture 36"/>
          <p:cNvPicPr>
            <a:picLocks noChangeAspect="1"/>
          </p:cNvPicPr>
          <p:nvPr/>
        </p:nvPicPr>
        <p:blipFill>
          <a:blip r:embed="rId3"/>
          <a:stretch>
            <a:fillRect/>
          </a:stretch>
        </p:blipFill>
        <p:spPr>
          <a:xfrm>
            <a:off x="6262617" y="3578920"/>
            <a:ext cx="371614" cy="507008"/>
          </a:xfrm>
          <a:prstGeom prst="rect">
            <a:avLst/>
          </a:prstGeom>
        </p:spPr>
      </p:pic>
      <p:pic>
        <p:nvPicPr>
          <p:cNvPr id="38" name="Picture 37"/>
          <p:cNvPicPr>
            <a:picLocks noChangeAspect="1"/>
          </p:cNvPicPr>
          <p:nvPr/>
        </p:nvPicPr>
        <p:blipFill>
          <a:blip r:embed="rId3"/>
          <a:stretch>
            <a:fillRect/>
          </a:stretch>
        </p:blipFill>
        <p:spPr>
          <a:xfrm>
            <a:off x="6634231" y="3578920"/>
            <a:ext cx="371614" cy="507008"/>
          </a:xfrm>
          <a:prstGeom prst="rect">
            <a:avLst/>
          </a:prstGeom>
        </p:spPr>
      </p:pic>
      <p:pic>
        <p:nvPicPr>
          <p:cNvPr id="39" name="Picture 38"/>
          <p:cNvPicPr>
            <a:picLocks noChangeAspect="1"/>
          </p:cNvPicPr>
          <p:nvPr/>
        </p:nvPicPr>
        <p:blipFill>
          <a:blip r:embed="rId3"/>
          <a:stretch>
            <a:fillRect/>
          </a:stretch>
        </p:blipFill>
        <p:spPr>
          <a:xfrm>
            <a:off x="6991793" y="3578920"/>
            <a:ext cx="371614" cy="507008"/>
          </a:xfrm>
          <a:prstGeom prst="rect">
            <a:avLst/>
          </a:prstGeom>
        </p:spPr>
      </p:pic>
      <p:pic>
        <p:nvPicPr>
          <p:cNvPr id="40" name="Picture 39"/>
          <p:cNvPicPr>
            <a:picLocks noChangeAspect="1"/>
          </p:cNvPicPr>
          <p:nvPr/>
        </p:nvPicPr>
        <p:blipFill>
          <a:blip r:embed="rId3"/>
          <a:stretch>
            <a:fillRect/>
          </a:stretch>
        </p:blipFill>
        <p:spPr>
          <a:xfrm>
            <a:off x="7363407" y="3578920"/>
            <a:ext cx="371614" cy="507008"/>
          </a:xfrm>
          <a:prstGeom prst="rect">
            <a:avLst/>
          </a:prstGeom>
        </p:spPr>
      </p:pic>
      <p:pic>
        <p:nvPicPr>
          <p:cNvPr id="41" name="Picture 40"/>
          <p:cNvPicPr>
            <a:picLocks noChangeAspect="1"/>
          </p:cNvPicPr>
          <p:nvPr/>
        </p:nvPicPr>
        <p:blipFill>
          <a:blip r:embed="rId3"/>
          <a:stretch>
            <a:fillRect/>
          </a:stretch>
        </p:blipFill>
        <p:spPr>
          <a:xfrm>
            <a:off x="7735021" y="3578920"/>
            <a:ext cx="371614" cy="507008"/>
          </a:xfrm>
          <a:prstGeom prst="rect">
            <a:avLst/>
          </a:prstGeom>
        </p:spPr>
      </p:pic>
      <p:pic>
        <p:nvPicPr>
          <p:cNvPr id="42" name="Picture 41"/>
          <p:cNvPicPr>
            <a:picLocks noChangeAspect="1"/>
          </p:cNvPicPr>
          <p:nvPr/>
        </p:nvPicPr>
        <p:blipFill>
          <a:blip r:embed="rId3"/>
          <a:stretch>
            <a:fillRect/>
          </a:stretch>
        </p:blipFill>
        <p:spPr>
          <a:xfrm>
            <a:off x="8106635" y="3578920"/>
            <a:ext cx="371614" cy="507008"/>
          </a:xfrm>
          <a:prstGeom prst="rect">
            <a:avLst/>
          </a:prstGeom>
        </p:spPr>
      </p:pic>
      <p:pic>
        <p:nvPicPr>
          <p:cNvPr id="48" name="Picture 47"/>
          <p:cNvPicPr>
            <a:picLocks noChangeAspect="1"/>
          </p:cNvPicPr>
          <p:nvPr/>
        </p:nvPicPr>
        <p:blipFill>
          <a:blip r:embed="rId4"/>
          <a:stretch>
            <a:fillRect/>
          </a:stretch>
        </p:blipFill>
        <p:spPr>
          <a:xfrm>
            <a:off x="2024101" y="1704827"/>
            <a:ext cx="391015" cy="508874"/>
          </a:xfrm>
          <a:prstGeom prst="rect">
            <a:avLst/>
          </a:prstGeom>
        </p:spPr>
      </p:pic>
      <p:pic>
        <p:nvPicPr>
          <p:cNvPr id="50" name="Picture 49"/>
          <p:cNvPicPr>
            <a:picLocks noChangeAspect="1"/>
          </p:cNvPicPr>
          <p:nvPr/>
        </p:nvPicPr>
        <p:blipFill>
          <a:blip r:embed="rId4"/>
          <a:stretch>
            <a:fillRect/>
          </a:stretch>
        </p:blipFill>
        <p:spPr>
          <a:xfrm>
            <a:off x="1239353" y="2561172"/>
            <a:ext cx="391015" cy="508874"/>
          </a:xfrm>
          <a:prstGeom prst="rect">
            <a:avLst/>
          </a:prstGeom>
        </p:spPr>
      </p:pic>
      <p:pic>
        <p:nvPicPr>
          <p:cNvPr id="52" name="Picture 51"/>
          <p:cNvPicPr>
            <a:picLocks noChangeAspect="1"/>
          </p:cNvPicPr>
          <p:nvPr/>
        </p:nvPicPr>
        <p:blipFill>
          <a:blip r:embed="rId4"/>
          <a:stretch>
            <a:fillRect/>
          </a:stretch>
        </p:blipFill>
        <p:spPr>
          <a:xfrm>
            <a:off x="1043846" y="3064448"/>
            <a:ext cx="391015" cy="508874"/>
          </a:xfrm>
          <a:prstGeom prst="rect">
            <a:avLst/>
          </a:prstGeom>
        </p:spPr>
      </p:pic>
      <p:pic>
        <p:nvPicPr>
          <p:cNvPr id="53" name="Picture 52"/>
          <p:cNvPicPr>
            <a:picLocks noChangeAspect="1"/>
          </p:cNvPicPr>
          <p:nvPr/>
        </p:nvPicPr>
        <p:blipFill>
          <a:blip r:embed="rId4"/>
          <a:stretch>
            <a:fillRect/>
          </a:stretch>
        </p:blipFill>
        <p:spPr>
          <a:xfrm>
            <a:off x="1437579" y="3066314"/>
            <a:ext cx="391015" cy="508874"/>
          </a:xfrm>
          <a:prstGeom prst="rect">
            <a:avLst/>
          </a:prstGeom>
        </p:spPr>
      </p:pic>
      <p:pic>
        <p:nvPicPr>
          <p:cNvPr id="59" name="Picture 58"/>
          <p:cNvPicPr>
            <a:picLocks noChangeAspect="1"/>
          </p:cNvPicPr>
          <p:nvPr/>
        </p:nvPicPr>
        <p:blipFill>
          <a:blip r:embed="rId4"/>
          <a:stretch>
            <a:fillRect/>
          </a:stretch>
        </p:blipFill>
        <p:spPr>
          <a:xfrm>
            <a:off x="848339" y="3575188"/>
            <a:ext cx="391015" cy="508874"/>
          </a:xfrm>
          <a:prstGeom prst="rect">
            <a:avLst/>
          </a:prstGeom>
        </p:spPr>
      </p:pic>
      <p:pic>
        <p:nvPicPr>
          <p:cNvPr id="60" name="Picture 59"/>
          <p:cNvPicPr>
            <a:picLocks noChangeAspect="1"/>
          </p:cNvPicPr>
          <p:nvPr/>
        </p:nvPicPr>
        <p:blipFill>
          <a:blip r:embed="rId4"/>
          <a:stretch>
            <a:fillRect/>
          </a:stretch>
        </p:blipFill>
        <p:spPr>
          <a:xfrm>
            <a:off x="1239353" y="3571456"/>
            <a:ext cx="391015" cy="508874"/>
          </a:xfrm>
          <a:prstGeom prst="rect">
            <a:avLst/>
          </a:prstGeom>
        </p:spPr>
      </p:pic>
      <p:pic>
        <p:nvPicPr>
          <p:cNvPr id="63" name="Picture 62"/>
          <p:cNvPicPr>
            <a:picLocks noChangeAspect="1"/>
          </p:cNvPicPr>
          <p:nvPr/>
        </p:nvPicPr>
        <p:blipFill>
          <a:blip r:embed="rId4"/>
          <a:stretch>
            <a:fillRect/>
          </a:stretch>
        </p:blipFill>
        <p:spPr>
          <a:xfrm>
            <a:off x="1633086" y="3571456"/>
            <a:ext cx="391015" cy="508874"/>
          </a:xfrm>
          <a:prstGeom prst="rect">
            <a:avLst/>
          </a:prstGeom>
        </p:spPr>
      </p:pic>
      <p:pic>
        <p:nvPicPr>
          <p:cNvPr id="66" name="Picture 65"/>
          <p:cNvPicPr>
            <a:picLocks noChangeAspect="1"/>
          </p:cNvPicPr>
          <p:nvPr/>
        </p:nvPicPr>
        <p:blipFill>
          <a:blip r:embed="rId4"/>
          <a:stretch>
            <a:fillRect/>
          </a:stretch>
        </p:blipFill>
        <p:spPr>
          <a:xfrm>
            <a:off x="2796194" y="2563038"/>
            <a:ext cx="391015" cy="508874"/>
          </a:xfrm>
          <a:prstGeom prst="rect">
            <a:avLst/>
          </a:prstGeom>
        </p:spPr>
      </p:pic>
      <p:pic>
        <p:nvPicPr>
          <p:cNvPr id="67" name="Picture 66"/>
          <p:cNvPicPr>
            <a:picLocks noChangeAspect="1"/>
          </p:cNvPicPr>
          <p:nvPr/>
        </p:nvPicPr>
        <p:blipFill>
          <a:blip r:embed="rId4"/>
          <a:stretch>
            <a:fillRect/>
          </a:stretch>
        </p:blipFill>
        <p:spPr>
          <a:xfrm>
            <a:off x="2600687" y="3066314"/>
            <a:ext cx="391015" cy="508874"/>
          </a:xfrm>
          <a:prstGeom prst="rect">
            <a:avLst/>
          </a:prstGeom>
        </p:spPr>
      </p:pic>
      <p:pic>
        <p:nvPicPr>
          <p:cNvPr id="68" name="Picture 67"/>
          <p:cNvPicPr>
            <a:picLocks noChangeAspect="1"/>
          </p:cNvPicPr>
          <p:nvPr/>
        </p:nvPicPr>
        <p:blipFill>
          <a:blip r:embed="rId4"/>
          <a:stretch>
            <a:fillRect/>
          </a:stretch>
        </p:blipFill>
        <p:spPr>
          <a:xfrm>
            <a:off x="2994420" y="3068180"/>
            <a:ext cx="391015" cy="508874"/>
          </a:xfrm>
          <a:prstGeom prst="rect">
            <a:avLst/>
          </a:prstGeom>
        </p:spPr>
      </p:pic>
      <p:pic>
        <p:nvPicPr>
          <p:cNvPr id="69" name="Picture 68"/>
          <p:cNvPicPr>
            <a:picLocks noChangeAspect="1"/>
          </p:cNvPicPr>
          <p:nvPr/>
        </p:nvPicPr>
        <p:blipFill>
          <a:blip r:embed="rId4"/>
          <a:stretch>
            <a:fillRect/>
          </a:stretch>
        </p:blipFill>
        <p:spPr>
          <a:xfrm>
            <a:off x="2405180" y="3577054"/>
            <a:ext cx="391015" cy="508874"/>
          </a:xfrm>
          <a:prstGeom prst="rect">
            <a:avLst/>
          </a:prstGeom>
        </p:spPr>
      </p:pic>
      <p:pic>
        <p:nvPicPr>
          <p:cNvPr id="70" name="Picture 69"/>
          <p:cNvPicPr>
            <a:picLocks noChangeAspect="1"/>
          </p:cNvPicPr>
          <p:nvPr/>
        </p:nvPicPr>
        <p:blipFill>
          <a:blip r:embed="rId4"/>
          <a:stretch>
            <a:fillRect/>
          </a:stretch>
        </p:blipFill>
        <p:spPr>
          <a:xfrm>
            <a:off x="2796194" y="3573322"/>
            <a:ext cx="391015" cy="508874"/>
          </a:xfrm>
          <a:prstGeom prst="rect">
            <a:avLst/>
          </a:prstGeom>
        </p:spPr>
      </p:pic>
      <p:pic>
        <p:nvPicPr>
          <p:cNvPr id="71" name="Picture 70"/>
          <p:cNvPicPr>
            <a:picLocks noChangeAspect="1"/>
          </p:cNvPicPr>
          <p:nvPr/>
        </p:nvPicPr>
        <p:blipFill>
          <a:blip r:embed="rId4"/>
          <a:stretch>
            <a:fillRect/>
          </a:stretch>
        </p:blipFill>
        <p:spPr>
          <a:xfrm>
            <a:off x="3189927" y="3573322"/>
            <a:ext cx="391015" cy="508874"/>
          </a:xfrm>
          <a:prstGeom prst="rect">
            <a:avLst/>
          </a:prstGeom>
        </p:spPr>
      </p:pic>
      <p:cxnSp>
        <p:nvCxnSpPr>
          <p:cNvPr id="73" name="Straight Connector 72"/>
          <p:cNvCxnSpPr/>
          <p:nvPr/>
        </p:nvCxnSpPr>
        <p:spPr>
          <a:xfrm flipV="1">
            <a:off x="1633086" y="2200551"/>
            <a:ext cx="302674" cy="271238"/>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flipV="1">
            <a:off x="2502925" y="2200551"/>
            <a:ext cx="293271" cy="271238"/>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54" name="Picture 53"/>
          <p:cNvPicPr>
            <a:picLocks noChangeAspect="1"/>
          </p:cNvPicPr>
          <p:nvPr/>
        </p:nvPicPr>
        <p:blipFill>
          <a:blip r:embed="rId3"/>
          <a:stretch>
            <a:fillRect/>
          </a:stretch>
        </p:blipFill>
        <p:spPr>
          <a:xfrm>
            <a:off x="3654060" y="3064448"/>
            <a:ext cx="371614" cy="507008"/>
          </a:xfrm>
          <a:prstGeom prst="rect">
            <a:avLst/>
          </a:prstGeom>
        </p:spPr>
      </p:pic>
      <p:pic>
        <p:nvPicPr>
          <p:cNvPr id="55" name="Picture 54"/>
          <p:cNvPicPr>
            <a:picLocks noChangeAspect="1"/>
          </p:cNvPicPr>
          <p:nvPr/>
        </p:nvPicPr>
        <p:blipFill>
          <a:blip r:embed="rId3"/>
          <a:stretch>
            <a:fillRect/>
          </a:stretch>
        </p:blipFill>
        <p:spPr>
          <a:xfrm>
            <a:off x="3654060" y="3571456"/>
            <a:ext cx="371614" cy="507008"/>
          </a:xfrm>
          <a:prstGeom prst="rect">
            <a:avLst/>
          </a:prstGeom>
        </p:spPr>
      </p:pic>
      <p:pic>
        <p:nvPicPr>
          <p:cNvPr id="56" name="Picture 55"/>
          <p:cNvPicPr>
            <a:picLocks noChangeAspect="1"/>
          </p:cNvPicPr>
          <p:nvPr/>
        </p:nvPicPr>
        <p:blipFill>
          <a:blip r:embed="rId3"/>
          <a:stretch>
            <a:fillRect/>
          </a:stretch>
        </p:blipFill>
        <p:spPr>
          <a:xfrm>
            <a:off x="4025674" y="3571456"/>
            <a:ext cx="371614" cy="507008"/>
          </a:xfrm>
          <a:prstGeom prst="rect">
            <a:avLst/>
          </a:prstGeom>
        </p:spPr>
      </p:pic>
      <p:cxnSp>
        <p:nvCxnSpPr>
          <p:cNvPr id="57" name="Straight Connector 56"/>
          <p:cNvCxnSpPr/>
          <p:nvPr/>
        </p:nvCxnSpPr>
        <p:spPr>
          <a:xfrm flipH="1" flipV="1">
            <a:off x="3287671" y="2800674"/>
            <a:ext cx="293271" cy="271238"/>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3"/>
          <a:stretch>
            <a:fillRect/>
          </a:stretch>
        </p:blipFill>
        <p:spPr>
          <a:xfrm>
            <a:off x="3654060" y="4082196"/>
            <a:ext cx="371614" cy="507008"/>
          </a:xfrm>
          <a:prstGeom prst="rect">
            <a:avLst/>
          </a:prstGeom>
        </p:spPr>
      </p:pic>
      <p:pic>
        <p:nvPicPr>
          <p:cNvPr id="61" name="Picture 60"/>
          <p:cNvPicPr>
            <a:picLocks noChangeAspect="1"/>
          </p:cNvPicPr>
          <p:nvPr/>
        </p:nvPicPr>
        <p:blipFill>
          <a:blip r:embed="rId3"/>
          <a:stretch>
            <a:fillRect/>
          </a:stretch>
        </p:blipFill>
        <p:spPr>
          <a:xfrm>
            <a:off x="4033595" y="4085928"/>
            <a:ext cx="371614" cy="507008"/>
          </a:xfrm>
          <a:prstGeom prst="rect">
            <a:avLst/>
          </a:prstGeom>
        </p:spPr>
      </p:pic>
      <p:pic>
        <p:nvPicPr>
          <p:cNvPr id="62" name="Picture 61"/>
          <p:cNvPicPr>
            <a:picLocks noChangeAspect="1"/>
          </p:cNvPicPr>
          <p:nvPr/>
        </p:nvPicPr>
        <p:blipFill>
          <a:blip r:embed="rId3"/>
          <a:stretch>
            <a:fillRect/>
          </a:stretch>
        </p:blipFill>
        <p:spPr>
          <a:xfrm>
            <a:off x="4397288" y="4078464"/>
            <a:ext cx="371614" cy="507008"/>
          </a:xfrm>
          <a:prstGeom prst="rect">
            <a:avLst/>
          </a:prstGeom>
        </p:spPr>
      </p:pic>
      <p:pic>
        <p:nvPicPr>
          <p:cNvPr id="64" name="Picture 63"/>
          <p:cNvPicPr>
            <a:picLocks noChangeAspect="1"/>
          </p:cNvPicPr>
          <p:nvPr/>
        </p:nvPicPr>
        <p:blipFill>
          <a:blip r:embed="rId3"/>
          <a:stretch>
            <a:fillRect/>
          </a:stretch>
        </p:blipFill>
        <p:spPr>
          <a:xfrm>
            <a:off x="877440" y="4300386"/>
            <a:ext cx="371614" cy="507008"/>
          </a:xfrm>
          <a:prstGeom prst="rect">
            <a:avLst/>
          </a:prstGeom>
        </p:spPr>
      </p:pic>
      <p:pic>
        <p:nvPicPr>
          <p:cNvPr id="65" name="Picture 64"/>
          <p:cNvPicPr>
            <a:picLocks noChangeAspect="1"/>
          </p:cNvPicPr>
          <p:nvPr/>
        </p:nvPicPr>
        <p:blipFill>
          <a:blip r:embed="rId3"/>
          <a:stretch>
            <a:fillRect/>
          </a:stretch>
        </p:blipFill>
        <p:spPr>
          <a:xfrm>
            <a:off x="707475" y="4814858"/>
            <a:ext cx="371614" cy="507008"/>
          </a:xfrm>
          <a:prstGeom prst="rect">
            <a:avLst/>
          </a:prstGeom>
        </p:spPr>
      </p:pic>
      <p:pic>
        <p:nvPicPr>
          <p:cNvPr id="72" name="Picture 71"/>
          <p:cNvPicPr>
            <a:picLocks noChangeAspect="1"/>
          </p:cNvPicPr>
          <p:nvPr/>
        </p:nvPicPr>
        <p:blipFill>
          <a:blip r:embed="rId3"/>
          <a:stretch>
            <a:fillRect/>
          </a:stretch>
        </p:blipFill>
        <p:spPr>
          <a:xfrm>
            <a:off x="1071168" y="4807394"/>
            <a:ext cx="371614" cy="507008"/>
          </a:xfrm>
          <a:prstGeom prst="rect">
            <a:avLst/>
          </a:prstGeom>
        </p:spPr>
      </p:pic>
      <p:cxnSp>
        <p:nvCxnSpPr>
          <p:cNvPr id="75" name="Straight Connector 74"/>
          <p:cNvCxnSpPr/>
          <p:nvPr/>
        </p:nvCxnSpPr>
        <p:spPr>
          <a:xfrm flipH="1" flipV="1">
            <a:off x="1071168" y="4085928"/>
            <a:ext cx="1" cy="204123"/>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pic>
        <p:nvPicPr>
          <p:cNvPr id="76" name="Picture 75"/>
          <p:cNvPicPr>
            <a:picLocks noChangeAspect="1"/>
          </p:cNvPicPr>
          <p:nvPr/>
        </p:nvPicPr>
        <p:blipFill>
          <a:blip r:embed="rId3"/>
          <a:stretch>
            <a:fillRect/>
          </a:stretch>
        </p:blipFill>
        <p:spPr>
          <a:xfrm>
            <a:off x="3654060" y="4592936"/>
            <a:ext cx="371614" cy="507008"/>
          </a:xfrm>
          <a:prstGeom prst="rect">
            <a:avLst/>
          </a:prstGeom>
        </p:spPr>
      </p:pic>
      <p:pic>
        <p:nvPicPr>
          <p:cNvPr id="77" name="Picture 76"/>
          <p:cNvPicPr>
            <a:picLocks noChangeAspect="1"/>
          </p:cNvPicPr>
          <p:nvPr/>
        </p:nvPicPr>
        <p:blipFill>
          <a:blip r:embed="rId3"/>
          <a:stretch>
            <a:fillRect/>
          </a:stretch>
        </p:blipFill>
        <p:spPr>
          <a:xfrm>
            <a:off x="4033595" y="4592936"/>
            <a:ext cx="371614" cy="507008"/>
          </a:xfrm>
          <a:prstGeom prst="rect">
            <a:avLst/>
          </a:prstGeom>
        </p:spPr>
      </p:pic>
      <p:pic>
        <p:nvPicPr>
          <p:cNvPr id="78" name="Picture 77"/>
          <p:cNvPicPr>
            <a:picLocks noChangeAspect="1"/>
          </p:cNvPicPr>
          <p:nvPr/>
        </p:nvPicPr>
        <p:blipFill>
          <a:blip r:embed="rId3"/>
          <a:stretch>
            <a:fillRect/>
          </a:stretch>
        </p:blipFill>
        <p:spPr>
          <a:xfrm>
            <a:off x="4397288" y="4592936"/>
            <a:ext cx="371614" cy="507008"/>
          </a:xfrm>
          <a:prstGeom prst="rect">
            <a:avLst/>
          </a:prstGeom>
        </p:spPr>
      </p:pic>
      <p:pic>
        <p:nvPicPr>
          <p:cNvPr id="79" name="Picture 78"/>
          <p:cNvPicPr>
            <a:picLocks noChangeAspect="1"/>
          </p:cNvPicPr>
          <p:nvPr/>
        </p:nvPicPr>
        <p:blipFill>
          <a:blip r:embed="rId3"/>
          <a:stretch>
            <a:fillRect/>
          </a:stretch>
        </p:blipFill>
        <p:spPr>
          <a:xfrm>
            <a:off x="4768902" y="4592936"/>
            <a:ext cx="371614" cy="507008"/>
          </a:xfrm>
          <a:prstGeom prst="rect">
            <a:avLst/>
          </a:prstGeom>
        </p:spPr>
      </p:pic>
      <p:pic>
        <p:nvPicPr>
          <p:cNvPr id="80" name="Picture 79"/>
          <p:cNvPicPr>
            <a:picLocks noChangeAspect="1"/>
          </p:cNvPicPr>
          <p:nvPr/>
        </p:nvPicPr>
        <p:blipFill>
          <a:blip r:embed="rId3"/>
          <a:stretch>
            <a:fillRect/>
          </a:stretch>
        </p:blipFill>
        <p:spPr>
          <a:xfrm>
            <a:off x="5140516" y="4592936"/>
            <a:ext cx="371614" cy="507008"/>
          </a:xfrm>
          <a:prstGeom prst="rect">
            <a:avLst/>
          </a:prstGeom>
        </p:spPr>
      </p:pic>
      <p:pic>
        <p:nvPicPr>
          <p:cNvPr id="81" name="Picture 80"/>
          <p:cNvPicPr>
            <a:picLocks noChangeAspect="1"/>
          </p:cNvPicPr>
          <p:nvPr/>
        </p:nvPicPr>
        <p:blipFill>
          <a:blip r:embed="rId3"/>
          <a:stretch>
            <a:fillRect/>
          </a:stretch>
        </p:blipFill>
        <p:spPr>
          <a:xfrm>
            <a:off x="4768902" y="4085928"/>
            <a:ext cx="371614" cy="507008"/>
          </a:xfrm>
          <a:prstGeom prst="rect">
            <a:avLst/>
          </a:prstGeom>
        </p:spPr>
      </p:pic>
      <p:pic>
        <p:nvPicPr>
          <p:cNvPr id="83" name="Picture 82"/>
          <p:cNvPicPr>
            <a:picLocks noChangeAspect="1"/>
          </p:cNvPicPr>
          <p:nvPr/>
        </p:nvPicPr>
        <p:blipFill>
          <a:blip r:embed="rId3"/>
          <a:stretch>
            <a:fillRect/>
          </a:stretch>
        </p:blipFill>
        <p:spPr>
          <a:xfrm>
            <a:off x="5891864" y="4080330"/>
            <a:ext cx="371614" cy="507008"/>
          </a:xfrm>
          <a:prstGeom prst="rect">
            <a:avLst/>
          </a:prstGeom>
        </p:spPr>
      </p:pic>
      <p:pic>
        <p:nvPicPr>
          <p:cNvPr id="84" name="Picture 83"/>
          <p:cNvPicPr>
            <a:picLocks noChangeAspect="1"/>
          </p:cNvPicPr>
          <p:nvPr/>
        </p:nvPicPr>
        <p:blipFill>
          <a:blip r:embed="rId3"/>
          <a:stretch>
            <a:fillRect/>
          </a:stretch>
        </p:blipFill>
        <p:spPr>
          <a:xfrm>
            <a:off x="6263478" y="4080330"/>
            <a:ext cx="371614" cy="507008"/>
          </a:xfrm>
          <a:prstGeom prst="rect">
            <a:avLst/>
          </a:prstGeom>
        </p:spPr>
      </p:pic>
      <p:pic>
        <p:nvPicPr>
          <p:cNvPr id="85" name="Picture 84"/>
          <p:cNvPicPr>
            <a:picLocks noChangeAspect="1"/>
          </p:cNvPicPr>
          <p:nvPr/>
        </p:nvPicPr>
        <p:blipFill>
          <a:blip r:embed="rId3"/>
          <a:stretch>
            <a:fillRect/>
          </a:stretch>
        </p:blipFill>
        <p:spPr>
          <a:xfrm>
            <a:off x="6635092" y="4080330"/>
            <a:ext cx="371614" cy="507008"/>
          </a:xfrm>
          <a:prstGeom prst="rect">
            <a:avLst/>
          </a:prstGeom>
        </p:spPr>
      </p:pic>
      <p:pic>
        <p:nvPicPr>
          <p:cNvPr id="86" name="Picture 85"/>
          <p:cNvPicPr>
            <a:picLocks noChangeAspect="1"/>
          </p:cNvPicPr>
          <p:nvPr/>
        </p:nvPicPr>
        <p:blipFill>
          <a:blip r:embed="rId3"/>
          <a:stretch>
            <a:fillRect/>
          </a:stretch>
        </p:blipFill>
        <p:spPr>
          <a:xfrm>
            <a:off x="6992654" y="4080330"/>
            <a:ext cx="371614" cy="507008"/>
          </a:xfrm>
          <a:prstGeom prst="rect">
            <a:avLst/>
          </a:prstGeom>
        </p:spPr>
      </p:pic>
      <p:pic>
        <p:nvPicPr>
          <p:cNvPr id="87" name="Picture 86"/>
          <p:cNvPicPr>
            <a:picLocks noChangeAspect="1"/>
          </p:cNvPicPr>
          <p:nvPr/>
        </p:nvPicPr>
        <p:blipFill>
          <a:blip r:embed="rId3"/>
          <a:stretch>
            <a:fillRect/>
          </a:stretch>
        </p:blipFill>
        <p:spPr>
          <a:xfrm>
            <a:off x="7364268" y="4080330"/>
            <a:ext cx="371614" cy="507008"/>
          </a:xfrm>
          <a:prstGeom prst="rect">
            <a:avLst/>
          </a:prstGeom>
        </p:spPr>
      </p:pic>
      <p:pic>
        <p:nvPicPr>
          <p:cNvPr id="88" name="Picture 87"/>
          <p:cNvPicPr>
            <a:picLocks noChangeAspect="1"/>
          </p:cNvPicPr>
          <p:nvPr/>
        </p:nvPicPr>
        <p:blipFill>
          <a:blip r:embed="rId3"/>
          <a:stretch>
            <a:fillRect/>
          </a:stretch>
        </p:blipFill>
        <p:spPr>
          <a:xfrm>
            <a:off x="7735882" y="4080330"/>
            <a:ext cx="371614" cy="507008"/>
          </a:xfrm>
          <a:prstGeom prst="rect">
            <a:avLst/>
          </a:prstGeom>
        </p:spPr>
      </p:pic>
      <p:pic>
        <p:nvPicPr>
          <p:cNvPr id="89" name="Picture 88"/>
          <p:cNvPicPr>
            <a:picLocks noChangeAspect="1"/>
          </p:cNvPicPr>
          <p:nvPr/>
        </p:nvPicPr>
        <p:blipFill>
          <a:blip r:embed="rId3"/>
          <a:stretch>
            <a:fillRect/>
          </a:stretch>
        </p:blipFill>
        <p:spPr>
          <a:xfrm>
            <a:off x="8107496" y="4080330"/>
            <a:ext cx="371614" cy="507008"/>
          </a:xfrm>
          <a:prstGeom prst="rect">
            <a:avLst/>
          </a:prstGeom>
        </p:spPr>
      </p:pic>
      <p:pic>
        <p:nvPicPr>
          <p:cNvPr id="90" name="Picture 89"/>
          <p:cNvPicPr>
            <a:picLocks noChangeAspect="1"/>
          </p:cNvPicPr>
          <p:nvPr/>
        </p:nvPicPr>
        <p:blipFill>
          <a:blip r:embed="rId3"/>
          <a:stretch>
            <a:fillRect/>
          </a:stretch>
        </p:blipFill>
        <p:spPr>
          <a:xfrm>
            <a:off x="5891003" y="4587338"/>
            <a:ext cx="371614" cy="507008"/>
          </a:xfrm>
          <a:prstGeom prst="rect">
            <a:avLst/>
          </a:prstGeom>
        </p:spPr>
      </p:pic>
      <p:pic>
        <p:nvPicPr>
          <p:cNvPr id="91" name="Picture 90"/>
          <p:cNvPicPr>
            <a:picLocks noChangeAspect="1"/>
          </p:cNvPicPr>
          <p:nvPr/>
        </p:nvPicPr>
        <p:blipFill>
          <a:blip r:embed="rId3"/>
          <a:stretch>
            <a:fillRect/>
          </a:stretch>
        </p:blipFill>
        <p:spPr>
          <a:xfrm>
            <a:off x="6262617" y="4587338"/>
            <a:ext cx="371614" cy="507008"/>
          </a:xfrm>
          <a:prstGeom prst="rect">
            <a:avLst/>
          </a:prstGeom>
        </p:spPr>
      </p:pic>
      <p:pic>
        <p:nvPicPr>
          <p:cNvPr id="92" name="Picture 91"/>
          <p:cNvPicPr>
            <a:picLocks noChangeAspect="1"/>
          </p:cNvPicPr>
          <p:nvPr/>
        </p:nvPicPr>
        <p:blipFill>
          <a:blip r:embed="rId3"/>
          <a:stretch>
            <a:fillRect/>
          </a:stretch>
        </p:blipFill>
        <p:spPr>
          <a:xfrm>
            <a:off x="6634231" y="4587338"/>
            <a:ext cx="371614" cy="507008"/>
          </a:xfrm>
          <a:prstGeom prst="rect">
            <a:avLst/>
          </a:prstGeom>
        </p:spPr>
      </p:pic>
      <p:pic>
        <p:nvPicPr>
          <p:cNvPr id="93" name="Picture 92"/>
          <p:cNvPicPr>
            <a:picLocks noChangeAspect="1"/>
          </p:cNvPicPr>
          <p:nvPr/>
        </p:nvPicPr>
        <p:blipFill>
          <a:blip r:embed="rId3"/>
          <a:stretch>
            <a:fillRect/>
          </a:stretch>
        </p:blipFill>
        <p:spPr>
          <a:xfrm>
            <a:off x="6991793" y="4587338"/>
            <a:ext cx="371614" cy="507008"/>
          </a:xfrm>
          <a:prstGeom prst="rect">
            <a:avLst/>
          </a:prstGeom>
        </p:spPr>
      </p:pic>
      <p:pic>
        <p:nvPicPr>
          <p:cNvPr id="94" name="Picture 93"/>
          <p:cNvPicPr>
            <a:picLocks noChangeAspect="1"/>
          </p:cNvPicPr>
          <p:nvPr/>
        </p:nvPicPr>
        <p:blipFill>
          <a:blip r:embed="rId3"/>
          <a:stretch>
            <a:fillRect/>
          </a:stretch>
        </p:blipFill>
        <p:spPr>
          <a:xfrm>
            <a:off x="7363407" y="4587338"/>
            <a:ext cx="371614" cy="507008"/>
          </a:xfrm>
          <a:prstGeom prst="rect">
            <a:avLst/>
          </a:prstGeom>
        </p:spPr>
      </p:pic>
      <p:pic>
        <p:nvPicPr>
          <p:cNvPr id="95" name="Picture 94"/>
          <p:cNvPicPr>
            <a:picLocks noChangeAspect="1"/>
          </p:cNvPicPr>
          <p:nvPr/>
        </p:nvPicPr>
        <p:blipFill>
          <a:blip r:embed="rId3"/>
          <a:stretch>
            <a:fillRect/>
          </a:stretch>
        </p:blipFill>
        <p:spPr>
          <a:xfrm>
            <a:off x="7735021" y="4587338"/>
            <a:ext cx="371614" cy="507008"/>
          </a:xfrm>
          <a:prstGeom prst="rect">
            <a:avLst/>
          </a:prstGeom>
        </p:spPr>
      </p:pic>
      <p:pic>
        <p:nvPicPr>
          <p:cNvPr id="96" name="Picture 95"/>
          <p:cNvPicPr>
            <a:picLocks noChangeAspect="1"/>
          </p:cNvPicPr>
          <p:nvPr/>
        </p:nvPicPr>
        <p:blipFill>
          <a:blip r:embed="rId3"/>
          <a:stretch>
            <a:fillRect/>
          </a:stretch>
        </p:blipFill>
        <p:spPr>
          <a:xfrm>
            <a:off x="8106635" y="4587338"/>
            <a:ext cx="371614" cy="507008"/>
          </a:xfrm>
          <a:prstGeom prst="rect">
            <a:avLst/>
          </a:prstGeom>
        </p:spPr>
      </p:pic>
      <p:pic>
        <p:nvPicPr>
          <p:cNvPr id="97" name="Picture 96"/>
          <p:cNvPicPr>
            <a:picLocks noChangeAspect="1"/>
          </p:cNvPicPr>
          <p:nvPr/>
        </p:nvPicPr>
        <p:blipFill>
          <a:blip r:embed="rId3"/>
          <a:stretch>
            <a:fillRect/>
          </a:stretch>
        </p:blipFill>
        <p:spPr>
          <a:xfrm>
            <a:off x="5891864" y="5088748"/>
            <a:ext cx="371614" cy="507008"/>
          </a:xfrm>
          <a:prstGeom prst="rect">
            <a:avLst/>
          </a:prstGeom>
        </p:spPr>
      </p:pic>
      <p:pic>
        <p:nvPicPr>
          <p:cNvPr id="98" name="Picture 97"/>
          <p:cNvPicPr>
            <a:picLocks noChangeAspect="1"/>
          </p:cNvPicPr>
          <p:nvPr/>
        </p:nvPicPr>
        <p:blipFill>
          <a:blip r:embed="rId3"/>
          <a:stretch>
            <a:fillRect/>
          </a:stretch>
        </p:blipFill>
        <p:spPr>
          <a:xfrm>
            <a:off x="6263478" y="5088748"/>
            <a:ext cx="371614" cy="507008"/>
          </a:xfrm>
          <a:prstGeom prst="rect">
            <a:avLst/>
          </a:prstGeom>
        </p:spPr>
      </p:pic>
      <p:pic>
        <p:nvPicPr>
          <p:cNvPr id="99" name="Picture 98"/>
          <p:cNvPicPr>
            <a:picLocks noChangeAspect="1"/>
          </p:cNvPicPr>
          <p:nvPr/>
        </p:nvPicPr>
        <p:blipFill>
          <a:blip r:embed="rId3"/>
          <a:stretch>
            <a:fillRect/>
          </a:stretch>
        </p:blipFill>
        <p:spPr>
          <a:xfrm>
            <a:off x="6635092" y="5088748"/>
            <a:ext cx="371614" cy="507008"/>
          </a:xfrm>
          <a:prstGeom prst="rect">
            <a:avLst/>
          </a:prstGeom>
        </p:spPr>
      </p:pic>
      <p:pic>
        <p:nvPicPr>
          <p:cNvPr id="100" name="Picture 99"/>
          <p:cNvPicPr>
            <a:picLocks noChangeAspect="1"/>
          </p:cNvPicPr>
          <p:nvPr/>
        </p:nvPicPr>
        <p:blipFill>
          <a:blip r:embed="rId3"/>
          <a:stretch>
            <a:fillRect/>
          </a:stretch>
        </p:blipFill>
        <p:spPr>
          <a:xfrm>
            <a:off x="6992654" y="5088748"/>
            <a:ext cx="371614" cy="507008"/>
          </a:xfrm>
          <a:prstGeom prst="rect">
            <a:avLst/>
          </a:prstGeom>
        </p:spPr>
      </p:pic>
      <p:pic>
        <p:nvPicPr>
          <p:cNvPr id="101" name="Picture 100"/>
          <p:cNvPicPr>
            <a:picLocks noChangeAspect="1"/>
          </p:cNvPicPr>
          <p:nvPr/>
        </p:nvPicPr>
        <p:blipFill>
          <a:blip r:embed="rId3"/>
          <a:stretch>
            <a:fillRect/>
          </a:stretch>
        </p:blipFill>
        <p:spPr>
          <a:xfrm>
            <a:off x="7364268" y="5088748"/>
            <a:ext cx="371614" cy="507008"/>
          </a:xfrm>
          <a:prstGeom prst="rect">
            <a:avLst/>
          </a:prstGeom>
        </p:spPr>
      </p:pic>
      <p:pic>
        <p:nvPicPr>
          <p:cNvPr id="102" name="Picture 101"/>
          <p:cNvPicPr>
            <a:picLocks noChangeAspect="1"/>
          </p:cNvPicPr>
          <p:nvPr/>
        </p:nvPicPr>
        <p:blipFill>
          <a:blip r:embed="rId3"/>
          <a:stretch>
            <a:fillRect/>
          </a:stretch>
        </p:blipFill>
        <p:spPr>
          <a:xfrm>
            <a:off x="7735882" y="5088748"/>
            <a:ext cx="371614" cy="507008"/>
          </a:xfrm>
          <a:prstGeom prst="rect">
            <a:avLst/>
          </a:prstGeom>
        </p:spPr>
      </p:pic>
      <p:pic>
        <p:nvPicPr>
          <p:cNvPr id="103" name="Picture 102"/>
          <p:cNvPicPr>
            <a:picLocks noChangeAspect="1"/>
          </p:cNvPicPr>
          <p:nvPr/>
        </p:nvPicPr>
        <p:blipFill>
          <a:blip r:embed="rId3"/>
          <a:stretch>
            <a:fillRect/>
          </a:stretch>
        </p:blipFill>
        <p:spPr>
          <a:xfrm>
            <a:off x="8107496" y="5088748"/>
            <a:ext cx="371614" cy="507008"/>
          </a:xfrm>
          <a:prstGeom prst="rect">
            <a:avLst/>
          </a:prstGeom>
        </p:spPr>
      </p:pic>
      <p:pic>
        <p:nvPicPr>
          <p:cNvPr id="104" name="Picture 103"/>
          <p:cNvPicPr>
            <a:picLocks noChangeAspect="1"/>
          </p:cNvPicPr>
          <p:nvPr/>
        </p:nvPicPr>
        <p:blipFill>
          <a:blip r:embed="rId3"/>
          <a:stretch>
            <a:fillRect/>
          </a:stretch>
        </p:blipFill>
        <p:spPr>
          <a:xfrm>
            <a:off x="5892729" y="5595756"/>
            <a:ext cx="371614" cy="507008"/>
          </a:xfrm>
          <a:prstGeom prst="rect">
            <a:avLst/>
          </a:prstGeom>
        </p:spPr>
      </p:pic>
      <p:pic>
        <p:nvPicPr>
          <p:cNvPr id="105" name="Picture 104"/>
          <p:cNvPicPr>
            <a:picLocks noChangeAspect="1"/>
          </p:cNvPicPr>
          <p:nvPr/>
        </p:nvPicPr>
        <p:blipFill>
          <a:blip r:embed="rId3"/>
          <a:stretch>
            <a:fillRect/>
          </a:stretch>
        </p:blipFill>
        <p:spPr>
          <a:xfrm>
            <a:off x="6264343" y="5595756"/>
            <a:ext cx="371614" cy="507008"/>
          </a:xfrm>
          <a:prstGeom prst="rect">
            <a:avLst/>
          </a:prstGeom>
        </p:spPr>
      </p:pic>
      <p:pic>
        <p:nvPicPr>
          <p:cNvPr id="106" name="Picture 105"/>
          <p:cNvPicPr>
            <a:picLocks noChangeAspect="1"/>
          </p:cNvPicPr>
          <p:nvPr/>
        </p:nvPicPr>
        <p:blipFill>
          <a:blip r:embed="rId3"/>
          <a:stretch>
            <a:fillRect/>
          </a:stretch>
        </p:blipFill>
        <p:spPr>
          <a:xfrm>
            <a:off x="6635957" y="5595756"/>
            <a:ext cx="371614" cy="507008"/>
          </a:xfrm>
          <a:prstGeom prst="rect">
            <a:avLst/>
          </a:prstGeom>
        </p:spPr>
      </p:pic>
      <p:pic>
        <p:nvPicPr>
          <p:cNvPr id="107" name="Picture 106"/>
          <p:cNvPicPr>
            <a:picLocks noChangeAspect="1"/>
          </p:cNvPicPr>
          <p:nvPr/>
        </p:nvPicPr>
        <p:blipFill>
          <a:blip r:embed="rId3"/>
          <a:stretch>
            <a:fillRect/>
          </a:stretch>
        </p:blipFill>
        <p:spPr>
          <a:xfrm>
            <a:off x="6993519" y="5595756"/>
            <a:ext cx="371614" cy="507008"/>
          </a:xfrm>
          <a:prstGeom prst="rect">
            <a:avLst/>
          </a:prstGeom>
        </p:spPr>
      </p:pic>
      <p:pic>
        <p:nvPicPr>
          <p:cNvPr id="108" name="Picture 107"/>
          <p:cNvPicPr>
            <a:picLocks noChangeAspect="1"/>
          </p:cNvPicPr>
          <p:nvPr/>
        </p:nvPicPr>
        <p:blipFill>
          <a:blip r:embed="rId3"/>
          <a:stretch>
            <a:fillRect/>
          </a:stretch>
        </p:blipFill>
        <p:spPr>
          <a:xfrm>
            <a:off x="7365133" y="5595756"/>
            <a:ext cx="371614" cy="507008"/>
          </a:xfrm>
          <a:prstGeom prst="rect">
            <a:avLst/>
          </a:prstGeom>
        </p:spPr>
      </p:pic>
      <p:pic>
        <p:nvPicPr>
          <p:cNvPr id="109" name="Picture 108"/>
          <p:cNvPicPr>
            <a:picLocks noChangeAspect="1"/>
          </p:cNvPicPr>
          <p:nvPr/>
        </p:nvPicPr>
        <p:blipFill>
          <a:blip r:embed="rId3"/>
          <a:stretch>
            <a:fillRect/>
          </a:stretch>
        </p:blipFill>
        <p:spPr>
          <a:xfrm>
            <a:off x="7736747" y="5595756"/>
            <a:ext cx="371614" cy="507008"/>
          </a:xfrm>
          <a:prstGeom prst="rect">
            <a:avLst/>
          </a:prstGeom>
        </p:spPr>
      </p:pic>
      <p:pic>
        <p:nvPicPr>
          <p:cNvPr id="110" name="Picture 109"/>
          <p:cNvPicPr>
            <a:picLocks noChangeAspect="1"/>
          </p:cNvPicPr>
          <p:nvPr/>
        </p:nvPicPr>
        <p:blipFill>
          <a:blip r:embed="rId3"/>
          <a:stretch>
            <a:fillRect/>
          </a:stretch>
        </p:blipFill>
        <p:spPr>
          <a:xfrm>
            <a:off x="8108361" y="5595756"/>
            <a:ext cx="371614" cy="507008"/>
          </a:xfrm>
          <a:prstGeom prst="rect">
            <a:avLst/>
          </a:prstGeom>
        </p:spPr>
      </p:pic>
      <p:sp>
        <p:nvSpPr>
          <p:cNvPr id="112" name="TextBox 111"/>
          <p:cNvSpPr txBox="1"/>
          <p:nvPr/>
        </p:nvSpPr>
        <p:spPr>
          <a:xfrm>
            <a:off x="638679" y="380940"/>
            <a:ext cx="3945694" cy="1015663"/>
          </a:xfrm>
          <a:prstGeom prst="rect">
            <a:avLst/>
          </a:prstGeom>
          <a:noFill/>
        </p:spPr>
        <p:txBody>
          <a:bodyPr wrap="none" rtlCol="0">
            <a:spAutoFit/>
          </a:bodyPr>
          <a:lstStyle/>
          <a:p>
            <a:r>
              <a:rPr lang="en-US" sz="6000" dirty="0">
                <a:latin typeface="Adelle Regular"/>
                <a:cs typeface="Adelle Regular"/>
              </a:rPr>
              <a:t>E</a:t>
            </a:r>
            <a:r>
              <a:rPr lang="en-US" sz="6000" dirty="0" smtClean="0">
                <a:latin typeface="Adelle Regular"/>
                <a:cs typeface="Adelle Regular"/>
              </a:rPr>
              <a:t>nterprise</a:t>
            </a:r>
            <a:endParaRPr lang="en-US" sz="6000" dirty="0">
              <a:latin typeface="Adelle Regular"/>
              <a:cs typeface="Adelle Regular"/>
            </a:endParaRPr>
          </a:p>
        </p:txBody>
      </p:sp>
    </p:spTree>
    <p:extLst>
      <p:ext uri="{BB962C8B-B14F-4D97-AF65-F5344CB8AC3E}">
        <p14:creationId xmlns:p14="http://schemas.microsoft.com/office/powerpoint/2010/main" val="11875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891003" y="1550888"/>
            <a:ext cx="371614" cy="507008"/>
          </a:xfrm>
          <a:prstGeom prst="rect">
            <a:avLst/>
          </a:prstGeom>
        </p:spPr>
      </p:pic>
      <p:pic>
        <p:nvPicPr>
          <p:cNvPr id="5" name="Picture 4"/>
          <p:cNvPicPr>
            <a:picLocks noChangeAspect="1"/>
          </p:cNvPicPr>
          <p:nvPr/>
        </p:nvPicPr>
        <p:blipFill>
          <a:blip r:embed="rId3"/>
          <a:stretch>
            <a:fillRect/>
          </a:stretch>
        </p:blipFill>
        <p:spPr>
          <a:xfrm>
            <a:off x="5891003" y="2057896"/>
            <a:ext cx="371614" cy="507008"/>
          </a:xfrm>
          <a:prstGeom prst="rect">
            <a:avLst/>
          </a:prstGeom>
        </p:spPr>
      </p:pic>
      <p:pic>
        <p:nvPicPr>
          <p:cNvPr id="6" name="Picture 5"/>
          <p:cNvPicPr>
            <a:picLocks noChangeAspect="1"/>
          </p:cNvPicPr>
          <p:nvPr/>
        </p:nvPicPr>
        <p:blipFill>
          <a:blip r:embed="rId3"/>
          <a:stretch>
            <a:fillRect/>
          </a:stretch>
        </p:blipFill>
        <p:spPr>
          <a:xfrm>
            <a:off x="6262617" y="1550888"/>
            <a:ext cx="371614" cy="507008"/>
          </a:xfrm>
          <a:prstGeom prst="rect">
            <a:avLst/>
          </a:prstGeom>
        </p:spPr>
      </p:pic>
      <p:pic>
        <p:nvPicPr>
          <p:cNvPr id="7" name="Picture 6"/>
          <p:cNvPicPr>
            <a:picLocks noChangeAspect="1"/>
          </p:cNvPicPr>
          <p:nvPr/>
        </p:nvPicPr>
        <p:blipFill>
          <a:blip r:embed="rId3"/>
          <a:stretch>
            <a:fillRect/>
          </a:stretch>
        </p:blipFill>
        <p:spPr>
          <a:xfrm>
            <a:off x="6262617" y="2057896"/>
            <a:ext cx="371614" cy="507008"/>
          </a:xfrm>
          <a:prstGeom prst="rect">
            <a:avLst/>
          </a:prstGeom>
        </p:spPr>
      </p:pic>
      <p:pic>
        <p:nvPicPr>
          <p:cNvPr id="8" name="Picture 7"/>
          <p:cNvPicPr>
            <a:picLocks noChangeAspect="1"/>
          </p:cNvPicPr>
          <p:nvPr/>
        </p:nvPicPr>
        <p:blipFill>
          <a:blip r:embed="rId3"/>
          <a:stretch>
            <a:fillRect/>
          </a:stretch>
        </p:blipFill>
        <p:spPr>
          <a:xfrm>
            <a:off x="6634231" y="1550888"/>
            <a:ext cx="371614" cy="507008"/>
          </a:xfrm>
          <a:prstGeom prst="rect">
            <a:avLst/>
          </a:prstGeom>
        </p:spPr>
      </p:pic>
      <p:pic>
        <p:nvPicPr>
          <p:cNvPr id="9" name="Picture 8"/>
          <p:cNvPicPr>
            <a:picLocks noChangeAspect="1"/>
          </p:cNvPicPr>
          <p:nvPr/>
        </p:nvPicPr>
        <p:blipFill>
          <a:blip r:embed="rId3"/>
          <a:stretch>
            <a:fillRect/>
          </a:stretch>
        </p:blipFill>
        <p:spPr>
          <a:xfrm>
            <a:off x="6621040" y="2057896"/>
            <a:ext cx="371614" cy="507008"/>
          </a:xfrm>
          <a:prstGeom prst="rect">
            <a:avLst/>
          </a:prstGeom>
        </p:spPr>
      </p:pic>
      <p:pic>
        <p:nvPicPr>
          <p:cNvPr id="10" name="Picture 9"/>
          <p:cNvPicPr>
            <a:picLocks noChangeAspect="1"/>
          </p:cNvPicPr>
          <p:nvPr/>
        </p:nvPicPr>
        <p:blipFill>
          <a:blip r:embed="rId3"/>
          <a:stretch>
            <a:fillRect/>
          </a:stretch>
        </p:blipFill>
        <p:spPr>
          <a:xfrm>
            <a:off x="6991793" y="1550888"/>
            <a:ext cx="371614" cy="507008"/>
          </a:xfrm>
          <a:prstGeom prst="rect">
            <a:avLst/>
          </a:prstGeom>
        </p:spPr>
      </p:pic>
      <p:pic>
        <p:nvPicPr>
          <p:cNvPr id="11" name="Picture 10"/>
          <p:cNvPicPr>
            <a:picLocks noChangeAspect="1"/>
          </p:cNvPicPr>
          <p:nvPr/>
        </p:nvPicPr>
        <p:blipFill>
          <a:blip r:embed="rId3"/>
          <a:stretch>
            <a:fillRect/>
          </a:stretch>
        </p:blipFill>
        <p:spPr>
          <a:xfrm>
            <a:off x="6991793" y="2057896"/>
            <a:ext cx="371614" cy="507008"/>
          </a:xfrm>
          <a:prstGeom prst="rect">
            <a:avLst/>
          </a:prstGeom>
        </p:spPr>
      </p:pic>
      <p:pic>
        <p:nvPicPr>
          <p:cNvPr id="12" name="Picture 11"/>
          <p:cNvPicPr>
            <a:picLocks noChangeAspect="1"/>
          </p:cNvPicPr>
          <p:nvPr/>
        </p:nvPicPr>
        <p:blipFill>
          <a:blip r:embed="rId3"/>
          <a:stretch>
            <a:fillRect/>
          </a:stretch>
        </p:blipFill>
        <p:spPr>
          <a:xfrm>
            <a:off x="7363407" y="1550888"/>
            <a:ext cx="371614" cy="507008"/>
          </a:xfrm>
          <a:prstGeom prst="rect">
            <a:avLst/>
          </a:prstGeom>
        </p:spPr>
      </p:pic>
      <p:pic>
        <p:nvPicPr>
          <p:cNvPr id="13" name="Picture 12"/>
          <p:cNvPicPr>
            <a:picLocks noChangeAspect="1"/>
          </p:cNvPicPr>
          <p:nvPr/>
        </p:nvPicPr>
        <p:blipFill>
          <a:blip r:embed="rId3"/>
          <a:stretch>
            <a:fillRect/>
          </a:stretch>
        </p:blipFill>
        <p:spPr>
          <a:xfrm>
            <a:off x="7363407" y="2057896"/>
            <a:ext cx="371614" cy="507008"/>
          </a:xfrm>
          <a:prstGeom prst="rect">
            <a:avLst/>
          </a:prstGeom>
        </p:spPr>
      </p:pic>
      <p:pic>
        <p:nvPicPr>
          <p:cNvPr id="14" name="Picture 13"/>
          <p:cNvPicPr>
            <a:picLocks noChangeAspect="1"/>
          </p:cNvPicPr>
          <p:nvPr/>
        </p:nvPicPr>
        <p:blipFill>
          <a:blip r:embed="rId3"/>
          <a:stretch>
            <a:fillRect/>
          </a:stretch>
        </p:blipFill>
        <p:spPr>
          <a:xfrm>
            <a:off x="7735021" y="1550888"/>
            <a:ext cx="371614" cy="507008"/>
          </a:xfrm>
          <a:prstGeom prst="rect">
            <a:avLst/>
          </a:prstGeom>
        </p:spPr>
      </p:pic>
      <p:pic>
        <p:nvPicPr>
          <p:cNvPr id="15" name="Picture 14"/>
          <p:cNvPicPr>
            <a:picLocks noChangeAspect="1"/>
          </p:cNvPicPr>
          <p:nvPr/>
        </p:nvPicPr>
        <p:blipFill>
          <a:blip r:embed="rId3"/>
          <a:stretch>
            <a:fillRect/>
          </a:stretch>
        </p:blipFill>
        <p:spPr>
          <a:xfrm>
            <a:off x="7735021" y="2057896"/>
            <a:ext cx="371614" cy="507008"/>
          </a:xfrm>
          <a:prstGeom prst="rect">
            <a:avLst/>
          </a:prstGeom>
        </p:spPr>
      </p:pic>
      <p:pic>
        <p:nvPicPr>
          <p:cNvPr id="16" name="Picture 15"/>
          <p:cNvPicPr>
            <a:picLocks noChangeAspect="1"/>
          </p:cNvPicPr>
          <p:nvPr/>
        </p:nvPicPr>
        <p:blipFill>
          <a:blip r:embed="rId3"/>
          <a:stretch>
            <a:fillRect/>
          </a:stretch>
        </p:blipFill>
        <p:spPr>
          <a:xfrm>
            <a:off x="8106635" y="1550888"/>
            <a:ext cx="371614" cy="507008"/>
          </a:xfrm>
          <a:prstGeom prst="rect">
            <a:avLst/>
          </a:prstGeom>
        </p:spPr>
      </p:pic>
      <p:pic>
        <p:nvPicPr>
          <p:cNvPr id="17" name="Picture 16"/>
          <p:cNvPicPr>
            <a:picLocks noChangeAspect="1"/>
          </p:cNvPicPr>
          <p:nvPr/>
        </p:nvPicPr>
        <p:blipFill>
          <a:blip r:embed="rId3"/>
          <a:stretch>
            <a:fillRect/>
          </a:stretch>
        </p:blipFill>
        <p:spPr>
          <a:xfrm>
            <a:off x="8093444" y="2057896"/>
            <a:ext cx="371614" cy="507008"/>
          </a:xfrm>
          <a:prstGeom prst="rect">
            <a:avLst/>
          </a:prstGeom>
        </p:spPr>
      </p:pic>
      <p:pic>
        <p:nvPicPr>
          <p:cNvPr id="20" name="Picture 19"/>
          <p:cNvPicPr>
            <a:picLocks noChangeAspect="1"/>
          </p:cNvPicPr>
          <p:nvPr/>
        </p:nvPicPr>
        <p:blipFill>
          <a:blip r:embed="rId3"/>
          <a:stretch>
            <a:fillRect/>
          </a:stretch>
        </p:blipFill>
        <p:spPr>
          <a:xfrm>
            <a:off x="7363407" y="2564904"/>
            <a:ext cx="371614" cy="507008"/>
          </a:xfrm>
          <a:prstGeom prst="rect">
            <a:avLst/>
          </a:prstGeom>
        </p:spPr>
      </p:pic>
      <p:pic>
        <p:nvPicPr>
          <p:cNvPr id="21" name="Picture 20"/>
          <p:cNvPicPr>
            <a:picLocks noChangeAspect="1"/>
          </p:cNvPicPr>
          <p:nvPr/>
        </p:nvPicPr>
        <p:blipFill>
          <a:blip r:embed="rId3"/>
          <a:stretch>
            <a:fillRect/>
          </a:stretch>
        </p:blipFill>
        <p:spPr>
          <a:xfrm>
            <a:off x="7363407" y="3071912"/>
            <a:ext cx="371614" cy="507008"/>
          </a:xfrm>
          <a:prstGeom prst="rect">
            <a:avLst/>
          </a:prstGeom>
        </p:spPr>
      </p:pic>
      <p:pic>
        <p:nvPicPr>
          <p:cNvPr id="22" name="Picture 21"/>
          <p:cNvPicPr>
            <a:picLocks noChangeAspect="1"/>
          </p:cNvPicPr>
          <p:nvPr/>
        </p:nvPicPr>
        <p:blipFill>
          <a:blip r:embed="rId3"/>
          <a:stretch>
            <a:fillRect/>
          </a:stretch>
        </p:blipFill>
        <p:spPr>
          <a:xfrm>
            <a:off x="7735021" y="2564904"/>
            <a:ext cx="371614" cy="507008"/>
          </a:xfrm>
          <a:prstGeom prst="rect">
            <a:avLst/>
          </a:prstGeom>
        </p:spPr>
      </p:pic>
      <p:pic>
        <p:nvPicPr>
          <p:cNvPr id="23" name="Picture 22"/>
          <p:cNvPicPr>
            <a:picLocks noChangeAspect="1"/>
          </p:cNvPicPr>
          <p:nvPr/>
        </p:nvPicPr>
        <p:blipFill>
          <a:blip r:embed="rId3"/>
          <a:stretch>
            <a:fillRect/>
          </a:stretch>
        </p:blipFill>
        <p:spPr>
          <a:xfrm>
            <a:off x="7735021" y="3071912"/>
            <a:ext cx="371614" cy="507008"/>
          </a:xfrm>
          <a:prstGeom prst="rect">
            <a:avLst/>
          </a:prstGeom>
        </p:spPr>
      </p:pic>
      <p:pic>
        <p:nvPicPr>
          <p:cNvPr id="24" name="Picture 23"/>
          <p:cNvPicPr>
            <a:picLocks noChangeAspect="1"/>
          </p:cNvPicPr>
          <p:nvPr/>
        </p:nvPicPr>
        <p:blipFill>
          <a:blip r:embed="rId3"/>
          <a:stretch>
            <a:fillRect/>
          </a:stretch>
        </p:blipFill>
        <p:spPr>
          <a:xfrm>
            <a:off x="8106635" y="2564904"/>
            <a:ext cx="371614" cy="507008"/>
          </a:xfrm>
          <a:prstGeom prst="rect">
            <a:avLst/>
          </a:prstGeom>
        </p:spPr>
      </p:pic>
      <p:pic>
        <p:nvPicPr>
          <p:cNvPr id="25" name="Picture 24"/>
          <p:cNvPicPr>
            <a:picLocks noChangeAspect="1"/>
          </p:cNvPicPr>
          <p:nvPr/>
        </p:nvPicPr>
        <p:blipFill>
          <a:blip r:embed="rId3"/>
          <a:stretch>
            <a:fillRect/>
          </a:stretch>
        </p:blipFill>
        <p:spPr>
          <a:xfrm>
            <a:off x="8093444" y="3071912"/>
            <a:ext cx="371614" cy="507008"/>
          </a:xfrm>
          <a:prstGeom prst="rect">
            <a:avLst/>
          </a:prstGeom>
        </p:spPr>
      </p:pic>
      <p:pic>
        <p:nvPicPr>
          <p:cNvPr id="28" name="Picture 27"/>
          <p:cNvPicPr>
            <a:picLocks noChangeAspect="1"/>
          </p:cNvPicPr>
          <p:nvPr/>
        </p:nvPicPr>
        <p:blipFill>
          <a:blip r:embed="rId3"/>
          <a:stretch>
            <a:fillRect/>
          </a:stretch>
        </p:blipFill>
        <p:spPr>
          <a:xfrm>
            <a:off x="5891003" y="2564904"/>
            <a:ext cx="371614" cy="507008"/>
          </a:xfrm>
          <a:prstGeom prst="rect">
            <a:avLst/>
          </a:prstGeom>
        </p:spPr>
      </p:pic>
      <p:pic>
        <p:nvPicPr>
          <p:cNvPr id="29" name="Picture 28"/>
          <p:cNvPicPr>
            <a:picLocks noChangeAspect="1"/>
          </p:cNvPicPr>
          <p:nvPr/>
        </p:nvPicPr>
        <p:blipFill>
          <a:blip r:embed="rId3"/>
          <a:stretch>
            <a:fillRect/>
          </a:stretch>
        </p:blipFill>
        <p:spPr>
          <a:xfrm>
            <a:off x="5891003" y="3071912"/>
            <a:ext cx="371614" cy="507008"/>
          </a:xfrm>
          <a:prstGeom prst="rect">
            <a:avLst/>
          </a:prstGeom>
        </p:spPr>
      </p:pic>
      <p:pic>
        <p:nvPicPr>
          <p:cNvPr id="30" name="Picture 29"/>
          <p:cNvPicPr>
            <a:picLocks noChangeAspect="1"/>
          </p:cNvPicPr>
          <p:nvPr/>
        </p:nvPicPr>
        <p:blipFill>
          <a:blip r:embed="rId3"/>
          <a:stretch>
            <a:fillRect/>
          </a:stretch>
        </p:blipFill>
        <p:spPr>
          <a:xfrm>
            <a:off x="6262617" y="2564904"/>
            <a:ext cx="371614" cy="507008"/>
          </a:xfrm>
          <a:prstGeom prst="rect">
            <a:avLst/>
          </a:prstGeom>
        </p:spPr>
      </p:pic>
      <p:pic>
        <p:nvPicPr>
          <p:cNvPr id="31" name="Picture 30"/>
          <p:cNvPicPr>
            <a:picLocks noChangeAspect="1"/>
          </p:cNvPicPr>
          <p:nvPr/>
        </p:nvPicPr>
        <p:blipFill>
          <a:blip r:embed="rId3"/>
          <a:stretch>
            <a:fillRect/>
          </a:stretch>
        </p:blipFill>
        <p:spPr>
          <a:xfrm>
            <a:off x="6262617" y="3071912"/>
            <a:ext cx="371614" cy="507008"/>
          </a:xfrm>
          <a:prstGeom prst="rect">
            <a:avLst/>
          </a:prstGeom>
        </p:spPr>
      </p:pic>
      <p:pic>
        <p:nvPicPr>
          <p:cNvPr id="32" name="Picture 31"/>
          <p:cNvPicPr>
            <a:picLocks noChangeAspect="1"/>
          </p:cNvPicPr>
          <p:nvPr/>
        </p:nvPicPr>
        <p:blipFill>
          <a:blip r:embed="rId3"/>
          <a:stretch>
            <a:fillRect/>
          </a:stretch>
        </p:blipFill>
        <p:spPr>
          <a:xfrm>
            <a:off x="6634231" y="2564904"/>
            <a:ext cx="371614" cy="507008"/>
          </a:xfrm>
          <a:prstGeom prst="rect">
            <a:avLst/>
          </a:prstGeom>
        </p:spPr>
      </p:pic>
      <p:pic>
        <p:nvPicPr>
          <p:cNvPr id="33" name="Picture 32"/>
          <p:cNvPicPr>
            <a:picLocks noChangeAspect="1"/>
          </p:cNvPicPr>
          <p:nvPr/>
        </p:nvPicPr>
        <p:blipFill>
          <a:blip r:embed="rId3"/>
          <a:stretch>
            <a:fillRect/>
          </a:stretch>
        </p:blipFill>
        <p:spPr>
          <a:xfrm>
            <a:off x="6621040" y="3071912"/>
            <a:ext cx="371614" cy="507008"/>
          </a:xfrm>
          <a:prstGeom prst="rect">
            <a:avLst/>
          </a:prstGeom>
        </p:spPr>
      </p:pic>
      <p:pic>
        <p:nvPicPr>
          <p:cNvPr id="34" name="Picture 33"/>
          <p:cNvPicPr>
            <a:picLocks noChangeAspect="1"/>
          </p:cNvPicPr>
          <p:nvPr/>
        </p:nvPicPr>
        <p:blipFill>
          <a:blip r:embed="rId3"/>
          <a:stretch>
            <a:fillRect/>
          </a:stretch>
        </p:blipFill>
        <p:spPr>
          <a:xfrm>
            <a:off x="6991793" y="2564904"/>
            <a:ext cx="371614" cy="507008"/>
          </a:xfrm>
          <a:prstGeom prst="rect">
            <a:avLst/>
          </a:prstGeom>
        </p:spPr>
      </p:pic>
      <p:pic>
        <p:nvPicPr>
          <p:cNvPr id="35" name="Picture 34"/>
          <p:cNvPicPr>
            <a:picLocks noChangeAspect="1"/>
          </p:cNvPicPr>
          <p:nvPr/>
        </p:nvPicPr>
        <p:blipFill>
          <a:blip r:embed="rId3"/>
          <a:stretch>
            <a:fillRect/>
          </a:stretch>
        </p:blipFill>
        <p:spPr>
          <a:xfrm>
            <a:off x="6991793" y="3071912"/>
            <a:ext cx="371614" cy="507008"/>
          </a:xfrm>
          <a:prstGeom prst="rect">
            <a:avLst/>
          </a:prstGeom>
        </p:spPr>
      </p:pic>
      <p:pic>
        <p:nvPicPr>
          <p:cNvPr id="36" name="Picture 35"/>
          <p:cNvPicPr>
            <a:picLocks noChangeAspect="1"/>
          </p:cNvPicPr>
          <p:nvPr/>
        </p:nvPicPr>
        <p:blipFill>
          <a:blip r:embed="rId3"/>
          <a:stretch>
            <a:fillRect/>
          </a:stretch>
        </p:blipFill>
        <p:spPr>
          <a:xfrm>
            <a:off x="5891003" y="3578920"/>
            <a:ext cx="371614" cy="507008"/>
          </a:xfrm>
          <a:prstGeom prst="rect">
            <a:avLst/>
          </a:prstGeom>
        </p:spPr>
      </p:pic>
      <p:pic>
        <p:nvPicPr>
          <p:cNvPr id="37" name="Picture 36"/>
          <p:cNvPicPr>
            <a:picLocks noChangeAspect="1"/>
          </p:cNvPicPr>
          <p:nvPr/>
        </p:nvPicPr>
        <p:blipFill>
          <a:blip r:embed="rId3"/>
          <a:stretch>
            <a:fillRect/>
          </a:stretch>
        </p:blipFill>
        <p:spPr>
          <a:xfrm>
            <a:off x="6262617" y="3578920"/>
            <a:ext cx="371614" cy="507008"/>
          </a:xfrm>
          <a:prstGeom prst="rect">
            <a:avLst/>
          </a:prstGeom>
        </p:spPr>
      </p:pic>
      <p:pic>
        <p:nvPicPr>
          <p:cNvPr id="38" name="Picture 37"/>
          <p:cNvPicPr>
            <a:picLocks noChangeAspect="1"/>
          </p:cNvPicPr>
          <p:nvPr/>
        </p:nvPicPr>
        <p:blipFill>
          <a:blip r:embed="rId3"/>
          <a:stretch>
            <a:fillRect/>
          </a:stretch>
        </p:blipFill>
        <p:spPr>
          <a:xfrm>
            <a:off x="6634231" y="3578920"/>
            <a:ext cx="371614" cy="507008"/>
          </a:xfrm>
          <a:prstGeom prst="rect">
            <a:avLst/>
          </a:prstGeom>
        </p:spPr>
      </p:pic>
      <p:pic>
        <p:nvPicPr>
          <p:cNvPr id="39" name="Picture 38"/>
          <p:cNvPicPr>
            <a:picLocks noChangeAspect="1"/>
          </p:cNvPicPr>
          <p:nvPr/>
        </p:nvPicPr>
        <p:blipFill>
          <a:blip r:embed="rId3"/>
          <a:stretch>
            <a:fillRect/>
          </a:stretch>
        </p:blipFill>
        <p:spPr>
          <a:xfrm>
            <a:off x="6991793" y="3578920"/>
            <a:ext cx="371614" cy="507008"/>
          </a:xfrm>
          <a:prstGeom prst="rect">
            <a:avLst/>
          </a:prstGeom>
        </p:spPr>
      </p:pic>
      <p:pic>
        <p:nvPicPr>
          <p:cNvPr id="40" name="Picture 39"/>
          <p:cNvPicPr>
            <a:picLocks noChangeAspect="1"/>
          </p:cNvPicPr>
          <p:nvPr/>
        </p:nvPicPr>
        <p:blipFill>
          <a:blip r:embed="rId3"/>
          <a:stretch>
            <a:fillRect/>
          </a:stretch>
        </p:blipFill>
        <p:spPr>
          <a:xfrm>
            <a:off x="7363407" y="3578920"/>
            <a:ext cx="371614" cy="507008"/>
          </a:xfrm>
          <a:prstGeom prst="rect">
            <a:avLst/>
          </a:prstGeom>
        </p:spPr>
      </p:pic>
      <p:pic>
        <p:nvPicPr>
          <p:cNvPr id="41" name="Picture 40"/>
          <p:cNvPicPr>
            <a:picLocks noChangeAspect="1"/>
          </p:cNvPicPr>
          <p:nvPr/>
        </p:nvPicPr>
        <p:blipFill>
          <a:blip r:embed="rId3"/>
          <a:stretch>
            <a:fillRect/>
          </a:stretch>
        </p:blipFill>
        <p:spPr>
          <a:xfrm>
            <a:off x="7735021" y="3578920"/>
            <a:ext cx="371614" cy="507008"/>
          </a:xfrm>
          <a:prstGeom prst="rect">
            <a:avLst/>
          </a:prstGeom>
        </p:spPr>
      </p:pic>
      <p:pic>
        <p:nvPicPr>
          <p:cNvPr id="42" name="Picture 41"/>
          <p:cNvPicPr>
            <a:picLocks noChangeAspect="1"/>
          </p:cNvPicPr>
          <p:nvPr/>
        </p:nvPicPr>
        <p:blipFill>
          <a:blip r:embed="rId3"/>
          <a:stretch>
            <a:fillRect/>
          </a:stretch>
        </p:blipFill>
        <p:spPr>
          <a:xfrm>
            <a:off x="8106635" y="3578920"/>
            <a:ext cx="371614" cy="507008"/>
          </a:xfrm>
          <a:prstGeom prst="rect">
            <a:avLst/>
          </a:prstGeom>
        </p:spPr>
      </p:pic>
      <p:pic>
        <p:nvPicPr>
          <p:cNvPr id="48" name="Picture 47"/>
          <p:cNvPicPr>
            <a:picLocks noChangeAspect="1"/>
          </p:cNvPicPr>
          <p:nvPr/>
        </p:nvPicPr>
        <p:blipFill>
          <a:blip r:embed="rId4"/>
          <a:stretch>
            <a:fillRect/>
          </a:stretch>
        </p:blipFill>
        <p:spPr>
          <a:xfrm>
            <a:off x="2024101" y="1704827"/>
            <a:ext cx="391015" cy="508874"/>
          </a:xfrm>
          <a:prstGeom prst="rect">
            <a:avLst/>
          </a:prstGeom>
        </p:spPr>
      </p:pic>
      <p:pic>
        <p:nvPicPr>
          <p:cNvPr id="50" name="Picture 49"/>
          <p:cNvPicPr>
            <a:picLocks noChangeAspect="1"/>
          </p:cNvPicPr>
          <p:nvPr/>
        </p:nvPicPr>
        <p:blipFill>
          <a:blip r:embed="rId4"/>
          <a:stretch>
            <a:fillRect/>
          </a:stretch>
        </p:blipFill>
        <p:spPr>
          <a:xfrm>
            <a:off x="1239353" y="2561172"/>
            <a:ext cx="391015" cy="508874"/>
          </a:xfrm>
          <a:prstGeom prst="rect">
            <a:avLst/>
          </a:prstGeom>
        </p:spPr>
      </p:pic>
      <p:pic>
        <p:nvPicPr>
          <p:cNvPr id="52" name="Picture 51"/>
          <p:cNvPicPr>
            <a:picLocks noChangeAspect="1"/>
          </p:cNvPicPr>
          <p:nvPr/>
        </p:nvPicPr>
        <p:blipFill>
          <a:blip r:embed="rId4"/>
          <a:stretch>
            <a:fillRect/>
          </a:stretch>
        </p:blipFill>
        <p:spPr>
          <a:xfrm>
            <a:off x="1043846" y="3064448"/>
            <a:ext cx="391015" cy="508874"/>
          </a:xfrm>
          <a:prstGeom prst="rect">
            <a:avLst/>
          </a:prstGeom>
        </p:spPr>
      </p:pic>
      <p:pic>
        <p:nvPicPr>
          <p:cNvPr id="53" name="Picture 52"/>
          <p:cNvPicPr>
            <a:picLocks noChangeAspect="1"/>
          </p:cNvPicPr>
          <p:nvPr/>
        </p:nvPicPr>
        <p:blipFill>
          <a:blip r:embed="rId4"/>
          <a:stretch>
            <a:fillRect/>
          </a:stretch>
        </p:blipFill>
        <p:spPr>
          <a:xfrm>
            <a:off x="1437579" y="3066314"/>
            <a:ext cx="391015" cy="508874"/>
          </a:xfrm>
          <a:prstGeom prst="rect">
            <a:avLst/>
          </a:prstGeom>
        </p:spPr>
      </p:pic>
      <p:pic>
        <p:nvPicPr>
          <p:cNvPr id="59" name="Picture 58"/>
          <p:cNvPicPr>
            <a:picLocks noChangeAspect="1"/>
          </p:cNvPicPr>
          <p:nvPr/>
        </p:nvPicPr>
        <p:blipFill>
          <a:blip r:embed="rId4"/>
          <a:stretch>
            <a:fillRect/>
          </a:stretch>
        </p:blipFill>
        <p:spPr>
          <a:xfrm>
            <a:off x="848339" y="3575188"/>
            <a:ext cx="391015" cy="508874"/>
          </a:xfrm>
          <a:prstGeom prst="rect">
            <a:avLst/>
          </a:prstGeom>
        </p:spPr>
      </p:pic>
      <p:pic>
        <p:nvPicPr>
          <p:cNvPr id="60" name="Picture 59"/>
          <p:cNvPicPr>
            <a:picLocks noChangeAspect="1"/>
          </p:cNvPicPr>
          <p:nvPr/>
        </p:nvPicPr>
        <p:blipFill>
          <a:blip r:embed="rId4"/>
          <a:stretch>
            <a:fillRect/>
          </a:stretch>
        </p:blipFill>
        <p:spPr>
          <a:xfrm>
            <a:off x="1239353" y="3571456"/>
            <a:ext cx="391015" cy="508874"/>
          </a:xfrm>
          <a:prstGeom prst="rect">
            <a:avLst/>
          </a:prstGeom>
        </p:spPr>
      </p:pic>
      <p:pic>
        <p:nvPicPr>
          <p:cNvPr id="63" name="Picture 62"/>
          <p:cNvPicPr>
            <a:picLocks noChangeAspect="1"/>
          </p:cNvPicPr>
          <p:nvPr/>
        </p:nvPicPr>
        <p:blipFill>
          <a:blip r:embed="rId4"/>
          <a:stretch>
            <a:fillRect/>
          </a:stretch>
        </p:blipFill>
        <p:spPr>
          <a:xfrm>
            <a:off x="1633086" y="3571456"/>
            <a:ext cx="391015" cy="508874"/>
          </a:xfrm>
          <a:prstGeom prst="rect">
            <a:avLst/>
          </a:prstGeom>
        </p:spPr>
      </p:pic>
      <p:pic>
        <p:nvPicPr>
          <p:cNvPr id="66" name="Picture 65"/>
          <p:cNvPicPr>
            <a:picLocks noChangeAspect="1"/>
          </p:cNvPicPr>
          <p:nvPr/>
        </p:nvPicPr>
        <p:blipFill>
          <a:blip r:embed="rId4"/>
          <a:stretch>
            <a:fillRect/>
          </a:stretch>
        </p:blipFill>
        <p:spPr>
          <a:xfrm>
            <a:off x="2796194" y="2563038"/>
            <a:ext cx="391015" cy="508874"/>
          </a:xfrm>
          <a:prstGeom prst="rect">
            <a:avLst/>
          </a:prstGeom>
        </p:spPr>
      </p:pic>
      <p:pic>
        <p:nvPicPr>
          <p:cNvPr id="67" name="Picture 66"/>
          <p:cNvPicPr>
            <a:picLocks noChangeAspect="1"/>
          </p:cNvPicPr>
          <p:nvPr/>
        </p:nvPicPr>
        <p:blipFill>
          <a:blip r:embed="rId4"/>
          <a:stretch>
            <a:fillRect/>
          </a:stretch>
        </p:blipFill>
        <p:spPr>
          <a:xfrm>
            <a:off x="2600687" y="3066314"/>
            <a:ext cx="391015" cy="508874"/>
          </a:xfrm>
          <a:prstGeom prst="rect">
            <a:avLst/>
          </a:prstGeom>
        </p:spPr>
      </p:pic>
      <p:pic>
        <p:nvPicPr>
          <p:cNvPr id="68" name="Picture 67"/>
          <p:cNvPicPr>
            <a:picLocks noChangeAspect="1"/>
          </p:cNvPicPr>
          <p:nvPr/>
        </p:nvPicPr>
        <p:blipFill>
          <a:blip r:embed="rId4"/>
          <a:stretch>
            <a:fillRect/>
          </a:stretch>
        </p:blipFill>
        <p:spPr>
          <a:xfrm>
            <a:off x="2994420" y="3068180"/>
            <a:ext cx="391015" cy="508874"/>
          </a:xfrm>
          <a:prstGeom prst="rect">
            <a:avLst/>
          </a:prstGeom>
        </p:spPr>
      </p:pic>
      <p:pic>
        <p:nvPicPr>
          <p:cNvPr id="69" name="Picture 68"/>
          <p:cNvPicPr>
            <a:picLocks noChangeAspect="1"/>
          </p:cNvPicPr>
          <p:nvPr/>
        </p:nvPicPr>
        <p:blipFill>
          <a:blip r:embed="rId4"/>
          <a:stretch>
            <a:fillRect/>
          </a:stretch>
        </p:blipFill>
        <p:spPr>
          <a:xfrm>
            <a:off x="2405180" y="3577054"/>
            <a:ext cx="391015" cy="508874"/>
          </a:xfrm>
          <a:prstGeom prst="rect">
            <a:avLst/>
          </a:prstGeom>
        </p:spPr>
      </p:pic>
      <p:pic>
        <p:nvPicPr>
          <p:cNvPr id="70" name="Picture 69"/>
          <p:cNvPicPr>
            <a:picLocks noChangeAspect="1"/>
          </p:cNvPicPr>
          <p:nvPr/>
        </p:nvPicPr>
        <p:blipFill>
          <a:blip r:embed="rId4"/>
          <a:stretch>
            <a:fillRect/>
          </a:stretch>
        </p:blipFill>
        <p:spPr>
          <a:xfrm>
            <a:off x="2796194" y="3573322"/>
            <a:ext cx="391015" cy="508874"/>
          </a:xfrm>
          <a:prstGeom prst="rect">
            <a:avLst/>
          </a:prstGeom>
        </p:spPr>
      </p:pic>
      <p:pic>
        <p:nvPicPr>
          <p:cNvPr id="71" name="Picture 70"/>
          <p:cNvPicPr>
            <a:picLocks noChangeAspect="1"/>
          </p:cNvPicPr>
          <p:nvPr/>
        </p:nvPicPr>
        <p:blipFill>
          <a:blip r:embed="rId4"/>
          <a:stretch>
            <a:fillRect/>
          </a:stretch>
        </p:blipFill>
        <p:spPr>
          <a:xfrm>
            <a:off x="3189927" y="3573322"/>
            <a:ext cx="391015" cy="508874"/>
          </a:xfrm>
          <a:prstGeom prst="rect">
            <a:avLst/>
          </a:prstGeom>
        </p:spPr>
      </p:pic>
      <p:cxnSp>
        <p:nvCxnSpPr>
          <p:cNvPr id="73" name="Straight Connector 72"/>
          <p:cNvCxnSpPr/>
          <p:nvPr/>
        </p:nvCxnSpPr>
        <p:spPr>
          <a:xfrm flipV="1">
            <a:off x="1633086" y="2200551"/>
            <a:ext cx="302674" cy="271238"/>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flipV="1">
            <a:off x="2502925" y="2200551"/>
            <a:ext cx="293271" cy="271238"/>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54" name="Picture 53"/>
          <p:cNvPicPr>
            <a:picLocks noChangeAspect="1"/>
          </p:cNvPicPr>
          <p:nvPr/>
        </p:nvPicPr>
        <p:blipFill>
          <a:blip r:embed="rId3"/>
          <a:stretch>
            <a:fillRect/>
          </a:stretch>
        </p:blipFill>
        <p:spPr>
          <a:xfrm>
            <a:off x="3654060" y="3064448"/>
            <a:ext cx="371614" cy="507008"/>
          </a:xfrm>
          <a:prstGeom prst="rect">
            <a:avLst/>
          </a:prstGeom>
        </p:spPr>
      </p:pic>
      <p:pic>
        <p:nvPicPr>
          <p:cNvPr id="55" name="Picture 54"/>
          <p:cNvPicPr>
            <a:picLocks noChangeAspect="1"/>
          </p:cNvPicPr>
          <p:nvPr/>
        </p:nvPicPr>
        <p:blipFill>
          <a:blip r:embed="rId3"/>
          <a:stretch>
            <a:fillRect/>
          </a:stretch>
        </p:blipFill>
        <p:spPr>
          <a:xfrm>
            <a:off x="4405209" y="2818408"/>
            <a:ext cx="371614" cy="507008"/>
          </a:xfrm>
          <a:prstGeom prst="rect">
            <a:avLst/>
          </a:prstGeom>
        </p:spPr>
      </p:pic>
      <p:pic>
        <p:nvPicPr>
          <p:cNvPr id="56" name="Picture 55"/>
          <p:cNvPicPr>
            <a:picLocks noChangeAspect="1"/>
          </p:cNvPicPr>
          <p:nvPr/>
        </p:nvPicPr>
        <p:blipFill>
          <a:blip r:embed="rId3"/>
          <a:stretch>
            <a:fillRect/>
          </a:stretch>
        </p:blipFill>
        <p:spPr>
          <a:xfrm>
            <a:off x="4033595" y="2818408"/>
            <a:ext cx="371614" cy="507008"/>
          </a:xfrm>
          <a:prstGeom prst="rect">
            <a:avLst/>
          </a:prstGeom>
        </p:spPr>
      </p:pic>
      <p:cxnSp>
        <p:nvCxnSpPr>
          <p:cNvPr id="57" name="Straight Connector 56"/>
          <p:cNvCxnSpPr/>
          <p:nvPr/>
        </p:nvCxnSpPr>
        <p:spPr>
          <a:xfrm flipH="1" flipV="1">
            <a:off x="3287671" y="2800674"/>
            <a:ext cx="293271" cy="271238"/>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3"/>
          <a:stretch>
            <a:fillRect/>
          </a:stretch>
        </p:blipFill>
        <p:spPr>
          <a:xfrm>
            <a:off x="3654060" y="3577054"/>
            <a:ext cx="371614" cy="507008"/>
          </a:xfrm>
          <a:prstGeom prst="rect">
            <a:avLst/>
          </a:prstGeom>
        </p:spPr>
      </p:pic>
      <p:pic>
        <p:nvPicPr>
          <p:cNvPr id="61" name="Picture 60"/>
          <p:cNvPicPr>
            <a:picLocks noChangeAspect="1"/>
          </p:cNvPicPr>
          <p:nvPr/>
        </p:nvPicPr>
        <p:blipFill>
          <a:blip r:embed="rId3"/>
          <a:stretch>
            <a:fillRect/>
          </a:stretch>
        </p:blipFill>
        <p:spPr>
          <a:xfrm>
            <a:off x="4768902" y="3571456"/>
            <a:ext cx="371614" cy="507008"/>
          </a:xfrm>
          <a:prstGeom prst="rect">
            <a:avLst/>
          </a:prstGeom>
        </p:spPr>
      </p:pic>
      <p:pic>
        <p:nvPicPr>
          <p:cNvPr id="62" name="Picture 61"/>
          <p:cNvPicPr>
            <a:picLocks noChangeAspect="1"/>
          </p:cNvPicPr>
          <p:nvPr/>
        </p:nvPicPr>
        <p:blipFill>
          <a:blip r:embed="rId3"/>
          <a:stretch>
            <a:fillRect/>
          </a:stretch>
        </p:blipFill>
        <p:spPr>
          <a:xfrm>
            <a:off x="4776823" y="3071912"/>
            <a:ext cx="371614" cy="507008"/>
          </a:xfrm>
          <a:prstGeom prst="rect">
            <a:avLst/>
          </a:prstGeom>
        </p:spPr>
      </p:pic>
      <p:pic>
        <p:nvPicPr>
          <p:cNvPr id="64" name="Picture 63"/>
          <p:cNvPicPr>
            <a:picLocks noChangeAspect="1"/>
          </p:cNvPicPr>
          <p:nvPr/>
        </p:nvPicPr>
        <p:blipFill>
          <a:blip r:embed="rId3"/>
          <a:stretch>
            <a:fillRect/>
          </a:stretch>
        </p:blipFill>
        <p:spPr>
          <a:xfrm>
            <a:off x="877440" y="4300386"/>
            <a:ext cx="371614" cy="507008"/>
          </a:xfrm>
          <a:prstGeom prst="rect">
            <a:avLst/>
          </a:prstGeom>
        </p:spPr>
      </p:pic>
      <p:pic>
        <p:nvPicPr>
          <p:cNvPr id="65" name="Picture 64"/>
          <p:cNvPicPr>
            <a:picLocks noChangeAspect="1"/>
          </p:cNvPicPr>
          <p:nvPr/>
        </p:nvPicPr>
        <p:blipFill>
          <a:blip r:embed="rId3"/>
          <a:stretch>
            <a:fillRect/>
          </a:stretch>
        </p:blipFill>
        <p:spPr>
          <a:xfrm>
            <a:off x="707475" y="4814858"/>
            <a:ext cx="371614" cy="507008"/>
          </a:xfrm>
          <a:prstGeom prst="rect">
            <a:avLst/>
          </a:prstGeom>
        </p:spPr>
      </p:pic>
      <p:pic>
        <p:nvPicPr>
          <p:cNvPr id="72" name="Picture 71"/>
          <p:cNvPicPr>
            <a:picLocks noChangeAspect="1"/>
          </p:cNvPicPr>
          <p:nvPr/>
        </p:nvPicPr>
        <p:blipFill>
          <a:blip r:embed="rId3"/>
          <a:stretch>
            <a:fillRect/>
          </a:stretch>
        </p:blipFill>
        <p:spPr>
          <a:xfrm>
            <a:off x="1071168" y="4807394"/>
            <a:ext cx="371614" cy="507008"/>
          </a:xfrm>
          <a:prstGeom prst="rect">
            <a:avLst/>
          </a:prstGeom>
        </p:spPr>
      </p:pic>
      <p:cxnSp>
        <p:nvCxnSpPr>
          <p:cNvPr id="75" name="Straight Connector 74"/>
          <p:cNvCxnSpPr/>
          <p:nvPr/>
        </p:nvCxnSpPr>
        <p:spPr>
          <a:xfrm flipH="1" flipV="1">
            <a:off x="1071168" y="4085928"/>
            <a:ext cx="1" cy="204123"/>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pic>
        <p:nvPicPr>
          <p:cNvPr id="76" name="Picture 75"/>
          <p:cNvPicPr>
            <a:picLocks noChangeAspect="1"/>
          </p:cNvPicPr>
          <p:nvPr/>
        </p:nvPicPr>
        <p:blipFill>
          <a:blip r:embed="rId3"/>
          <a:stretch>
            <a:fillRect/>
          </a:stretch>
        </p:blipFill>
        <p:spPr>
          <a:xfrm>
            <a:off x="3661981" y="4085928"/>
            <a:ext cx="371614" cy="507008"/>
          </a:xfrm>
          <a:prstGeom prst="rect">
            <a:avLst/>
          </a:prstGeom>
        </p:spPr>
      </p:pic>
      <p:pic>
        <p:nvPicPr>
          <p:cNvPr id="78" name="Picture 77"/>
          <p:cNvPicPr>
            <a:picLocks noChangeAspect="1"/>
          </p:cNvPicPr>
          <p:nvPr/>
        </p:nvPicPr>
        <p:blipFill>
          <a:blip r:embed="rId3"/>
          <a:stretch>
            <a:fillRect/>
          </a:stretch>
        </p:blipFill>
        <p:spPr>
          <a:xfrm>
            <a:off x="4025674" y="4339432"/>
            <a:ext cx="371614" cy="507008"/>
          </a:xfrm>
          <a:prstGeom prst="rect">
            <a:avLst/>
          </a:prstGeom>
        </p:spPr>
      </p:pic>
      <p:pic>
        <p:nvPicPr>
          <p:cNvPr id="80" name="Picture 79"/>
          <p:cNvPicPr>
            <a:picLocks noChangeAspect="1"/>
          </p:cNvPicPr>
          <p:nvPr/>
        </p:nvPicPr>
        <p:blipFill>
          <a:blip r:embed="rId3"/>
          <a:stretch>
            <a:fillRect/>
          </a:stretch>
        </p:blipFill>
        <p:spPr>
          <a:xfrm>
            <a:off x="4768902" y="4046882"/>
            <a:ext cx="371614" cy="507008"/>
          </a:xfrm>
          <a:prstGeom prst="rect">
            <a:avLst/>
          </a:prstGeom>
        </p:spPr>
      </p:pic>
      <p:pic>
        <p:nvPicPr>
          <p:cNvPr id="83" name="Picture 82"/>
          <p:cNvPicPr>
            <a:picLocks noChangeAspect="1"/>
          </p:cNvPicPr>
          <p:nvPr/>
        </p:nvPicPr>
        <p:blipFill>
          <a:blip r:embed="rId3"/>
          <a:stretch>
            <a:fillRect/>
          </a:stretch>
        </p:blipFill>
        <p:spPr>
          <a:xfrm>
            <a:off x="4405209" y="4338520"/>
            <a:ext cx="371614" cy="507008"/>
          </a:xfrm>
          <a:prstGeom prst="rect">
            <a:avLst/>
          </a:prstGeom>
        </p:spPr>
      </p:pic>
      <p:pic>
        <p:nvPicPr>
          <p:cNvPr id="84" name="Picture 83"/>
          <p:cNvPicPr>
            <a:picLocks noChangeAspect="1"/>
          </p:cNvPicPr>
          <p:nvPr/>
        </p:nvPicPr>
        <p:blipFill>
          <a:blip r:embed="rId3"/>
          <a:stretch>
            <a:fillRect/>
          </a:stretch>
        </p:blipFill>
        <p:spPr>
          <a:xfrm>
            <a:off x="5891864" y="4080330"/>
            <a:ext cx="371614" cy="507008"/>
          </a:xfrm>
          <a:prstGeom prst="rect">
            <a:avLst/>
          </a:prstGeom>
        </p:spPr>
      </p:pic>
      <p:pic>
        <p:nvPicPr>
          <p:cNvPr id="85" name="Picture 84"/>
          <p:cNvPicPr>
            <a:picLocks noChangeAspect="1"/>
          </p:cNvPicPr>
          <p:nvPr/>
        </p:nvPicPr>
        <p:blipFill>
          <a:blip r:embed="rId3"/>
          <a:stretch>
            <a:fillRect/>
          </a:stretch>
        </p:blipFill>
        <p:spPr>
          <a:xfrm>
            <a:off x="6263478" y="4080330"/>
            <a:ext cx="371614" cy="507008"/>
          </a:xfrm>
          <a:prstGeom prst="rect">
            <a:avLst/>
          </a:prstGeom>
        </p:spPr>
      </p:pic>
      <p:pic>
        <p:nvPicPr>
          <p:cNvPr id="86" name="Picture 85"/>
          <p:cNvPicPr>
            <a:picLocks noChangeAspect="1"/>
          </p:cNvPicPr>
          <p:nvPr/>
        </p:nvPicPr>
        <p:blipFill>
          <a:blip r:embed="rId3"/>
          <a:stretch>
            <a:fillRect/>
          </a:stretch>
        </p:blipFill>
        <p:spPr>
          <a:xfrm>
            <a:off x="6635092" y="4080330"/>
            <a:ext cx="371614" cy="507008"/>
          </a:xfrm>
          <a:prstGeom prst="rect">
            <a:avLst/>
          </a:prstGeom>
        </p:spPr>
      </p:pic>
      <p:pic>
        <p:nvPicPr>
          <p:cNvPr id="87" name="Picture 86"/>
          <p:cNvPicPr>
            <a:picLocks noChangeAspect="1"/>
          </p:cNvPicPr>
          <p:nvPr/>
        </p:nvPicPr>
        <p:blipFill>
          <a:blip r:embed="rId3"/>
          <a:stretch>
            <a:fillRect/>
          </a:stretch>
        </p:blipFill>
        <p:spPr>
          <a:xfrm>
            <a:off x="6992654" y="4080330"/>
            <a:ext cx="371614" cy="507008"/>
          </a:xfrm>
          <a:prstGeom prst="rect">
            <a:avLst/>
          </a:prstGeom>
        </p:spPr>
      </p:pic>
      <p:pic>
        <p:nvPicPr>
          <p:cNvPr id="88" name="Picture 87"/>
          <p:cNvPicPr>
            <a:picLocks noChangeAspect="1"/>
          </p:cNvPicPr>
          <p:nvPr/>
        </p:nvPicPr>
        <p:blipFill>
          <a:blip r:embed="rId3"/>
          <a:stretch>
            <a:fillRect/>
          </a:stretch>
        </p:blipFill>
        <p:spPr>
          <a:xfrm>
            <a:off x="7364268" y="4080330"/>
            <a:ext cx="371614" cy="507008"/>
          </a:xfrm>
          <a:prstGeom prst="rect">
            <a:avLst/>
          </a:prstGeom>
        </p:spPr>
      </p:pic>
      <p:pic>
        <p:nvPicPr>
          <p:cNvPr id="89" name="Picture 88"/>
          <p:cNvPicPr>
            <a:picLocks noChangeAspect="1"/>
          </p:cNvPicPr>
          <p:nvPr/>
        </p:nvPicPr>
        <p:blipFill>
          <a:blip r:embed="rId3"/>
          <a:stretch>
            <a:fillRect/>
          </a:stretch>
        </p:blipFill>
        <p:spPr>
          <a:xfrm>
            <a:off x="7735882" y="4080330"/>
            <a:ext cx="371614" cy="507008"/>
          </a:xfrm>
          <a:prstGeom prst="rect">
            <a:avLst/>
          </a:prstGeom>
        </p:spPr>
      </p:pic>
      <p:pic>
        <p:nvPicPr>
          <p:cNvPr id="90" name="Picture 89"/>
          <p:cNvPicPr>
            <a:picLocks noChangeAspect="1"/>
          </p:cNvPicPr>
          <p:nvPr/>
        </p:nvPicPr>
        <p:blipFill>
          <a:blip r:embed="rId3"/>
          <a:stretch>
            <a:fillRect/>
          </a:stretch>
        </p:blipFill>
        <p:spPr>
          <a:xfrm>
            <a:off x="8107496" y="4080330"/>
            <a:ext cx="371614" cy="507008"/>
          </a:xfrm>
          <a:prstGeom prst="rect">
            <a:avLst/>
          </a:prstGeom>
        </p:spPr>
      </p:pic>
      <p:pic>
        <p:nvPicPr>
          <p:cNvPr id="91" name="Picture 90"/>
          <p:cNvPicPr>
            <a:picLocks noChangeAspect="1"/>
          </p:cNvPicPr>
          <p:nvPr/>
        </p:nvPicPr>
        <p:blipFill>
          <a:blip r:embed="rId3"/>
          <a:stretch>
            <a:fillRect/>
          </a:stretch>
        </p:blipFill>
        <p:spPr>
          <a:xfrm>
            <a:off x="5891003" y="4587338"/>
            <a:ext cx="371614" cy="507008"/>
          </a:xfrm>
          <a:prstGeom prst="rect">
            <a:avLst/>
          </a:prstGeom>
        </p:spPr>
      </p:pic>
      <p:pic>
        <p:nvPicPr>
          <p:cNvPr id="92" name="Picture 91"/>
          <p:cNvPicPr>
            <a:picLocks noChangeAspect="1"/>
          </p:cNvPicPr>
          <p:nvPr/>
        </p:nvPicPr>
        <p:blipFill>
          <a:blip r:embed="rId3"/>
          <a:stretch>
            <a:fillRect/>
          </a:stretch>
        </p:blipFill>
        <p:spPr>
          <a:xfrm>
            <a:off x="6262617" y="4587338"/>
            <a:ext cx="371614" cy="507008"/>
          </a:xfrm>
          <a:prstGeom prst="rect">
            <a:avLst/>
          </a:prstGeom>
        </p:spPr>
      </p:pic>
      <p:pic>
        <p:nvPicPr>
          <p:cNvPr id="93" name="Picture 92"/>
          <p:cNvPicPr>
            <a:picLocks noChangeAspect="1"/>
          </p:cNvPicPr>
          <p:nvPr/>
        </p:nvPicPr>
        <p:blipFill>
          <a:blip r:embed="rId3"/>
          <a:stretch>
            <a:fillRect/>
          </a:stretch>
        </p:blipFill>
        <p:spPr>
          <a:xfrm>
            <a:off x="6634231" y="4587338"/>
            <a:ext cx="371614" cy="507008"/>
          </a:xfrm>
          <a:prstGeom prst="rect">
            <a:avLst/>
          </a:prstGeom>
        </p:spPr>
      </p:pic>
      <p:pic>
        <p:nvPicPr>
          <p:cNvPr id="94" name="Picture 93"/>
          <p:cNvPicPr>
            <a:picLocks noChangeAspect="1"/>
          </p:cNvPicPr>
          <p:nvPr/>
        </p:nvPicPr>
        <p:blipFill>
          <a:blip r:embed="rId3"/>
          <a:stretch>
            <a:fillRect/>
          </a:stretch>
        </p:blipFill>
        <p:spPr>
          <a:xfrm>
            <a:off x="6991793" y="4587338"/>
            <a:ext cx="371614" cy="507008"/>
          </a:xfrm>
          <a:prstGeom prst="rect">
            <a:avLst/>
          </a:prstGeom>
        </p:spPr>
      </p:pic>
      <p:pic>
        <p:nvPicPr>
          <p:cNvPr id="95" name="Picture 94"/>
          <p:cNvPicPr>
            <a:picLocks noChangeAspect="1"/>
          </p:cNvPicPr>
          <p:nvPr/>
        </p:nvPicPr>
        <p:blipFill>
          <a:blip r:embed="rId3"/>
          <a:stretch>
            <a:fillRect/>
          </a:stretch>
        </p:blipFill>
        <p:spPr>
          <a:xfrm>
            <a:off x="7363407" y="4587338"/>
            <a:ext cx="371614" cy="507008"/>
          </a:xfrm>
          <a:prstGeom prst="rect">
            <a:avLst/>
          </a:prstGeom>
        </p:spPr>
      </p:pic>
      <p:pic>
        <p:nvPicPr>
          <p:cNvPr id="96" name="Picture 95"/>
          <p:cNvPicPr>
            <a:picLocks noChangeAspect="1"/>
          </p:cNvPicPr>
          <p:nvPr/>
        </p:nvPicPr>
        <p:blipFill>
          <a:blip r:embed="rId3"/>
          <a:stretch>
            <a:fillRect/>
          </a:stretch>
        </p:blipFill>
        <p:spPr>
          <a:xfrm>
            <a:off x="7735021" y="4587338"/>
            <a:ext cx="371614" cy="507008"/>
          </a:xfrm>
          <a:prstGeom prst="rect">
            <a:avLst/>
          </a:prstGeom>
        </p:spPr>
      </p:pic>
      <p:pic>
        <p:nvPicPr>
          <p:cNvPr id="97" name="Picture 96"/>
          <p:cNvPicPr>
            <a:picLocks noChangeAspect="1"/>
          </p:cNvPicPr>
          <p:nvPr/>
        </p:nvPicPr>
        <p:blipFill>
          <a:blip r:embed="rId3"/>
          <a:stretch>
            <a:fillRect/>
          </a:stretch>
        </p:blipFill>
        <p:spPr>
          <a:xfrm>
            <a:off x="8106635" y="4587338"/>
            <a:ext cx="371614" cy="507008"/>
          </a:xfrm>
          <a:prstGeom prst="rect">
            <a:avLst/>
          </a:prstGeom>
        </p:spPr>
      </p:pic>
      <p:pic>
        <p:nvPicPr>
          <p:cNvPr id="98" name="Picture 97"/>
          <p:cNvPicPr>
            <a:picLocks noChangeAspect="1"/>
          </p:cNvPicPr>
          <p:nvPr/>
        </p:nvPicPr>
        <p:blipFill>
          <a:blip r:embed="rId3"/>
          <a:stretch>
            <a:fillRect/>
          </a:stretch>
        </p:blipFill>
        <p:spPr>
          <a:xfrm>
            <a:off x="5891864" y="5088748"/>
            <a:ext cx="371614" cy="507008"/>
          </a:xfrm>
          <a:prstGeom prst="rect">
            <a:avLst/>
          </a:prstGeom>
        </p:spPr>
      </p:pic>
      <p:pic>
        <p:nvPicPr>
          <p:cNvPr id="99" name="Picture 98"/>
          <p:cNvPicPr>
            <a:picLocks noChangeAspect="1"/>
          </p:cNvPicPr>
          <p:nvPr/>
        </p:nvPicPr>
        <p:blipFill>
          <a:blip r:embed="rId3"/>
          <a:stretch>
            <a:fillRect/>
          </a:stretch>
        </p:blipFill>
        <p:spPr>
          <a:xfrm>
            <a:off x="6263478" y="5088748"/>
            <a:ext cx="371614" cy="507008"/>
          </a:xfrm>
          <a:prstGeom prst="rect">
            <a:avLst/>
          </a:prstGeom>
        </p:spPr>
      </p:pic>
      <p:pic>
        <p:nvPicPr>
          <p:cNvPr id="100" name="Picture 99"/>
          <p:cNvPicPr>
            <a:picLocks noChangeAspect="1"/>
          </p:cNvPicPr>
          <p:nvPr/>
        </p:nvPicPr>
        <p:blipFill>
          <a:blip r:embed="rId3"/>
          <a:stretch>
            <a:fillRect/>
          </a:stretch>
        </p:blipFill>
        <p:spPr>
          <a:xfrm>
            <a:off x="6635092" y="5088748"/>
            <a:ext cx="371614" cy="507008"/>
          </a:xfrm>
          <a:prstGeom prst="rect">
            <a:avLst/>
          </a:prstGeom>
        </p:spPr>
      </p:pic>
      <p:pic>
        <p:nvPicPr>
          <p:cNvPr id="101" name="Picture 100"/>
          <p:cNvPicPr>
            <a:picLocks noChangeAspect="1"/>
          </p:cNvPicPr>
          <p:nvPr/>
        </p:nvPicPr>
        <p:blipFill>
          <a:blip r:embed="rId3"/>
          <a:stretch>
            <a:fillRect/>
          </a:stretch>
        </p:blipFill>
        <p:spPr>
          <a:xfrm>
            <a:off x="6992654" y="5088748"/>
            <a:ext cx="371614" cy="507008"/>
          </a:xfrm>
          <a:prstGeom prst="rect">
            <a:avLst/>
          </a:prstGeom>
        </p:spPr>
      </p:pic>
      <p:pic>
        <p:nvPicPr>
          <p:cNvPr id="102" name="Picture 101"/>
          <p:cNvPicPr>
            <a:picLocks noChangeAspect="1"/>
          </p:cNvPicPr>
          <p:nvPr/>
        </p:nvPicPr>
        <p:blipFill>
          <a:blip r:embed="rId3"/>
          <a:stretch>
            <a:fillRect/>
          </a:stretch>
        </p:blipFill>
        <p:spPr>
          <a:xfrm>
            <a:off x="7364268" y="5088748"/>
            <a:ext cx="371614" cy="507008"/>
          </a:xfrm>
          <a:prstGeom prst="rect">
            <a:avLst/>
          </a:prstGeom>
        </p:spPr>
      </p:pic>
      <p:pic>
        <p:nvPicPr>
          <p:cNvPr id="103" name="Picture 102"/>
          <p:cNvPicPr>
            <a:picLocks noChangeAspect="1"/>
          </p:cNvPicPr>
          <p:nvPr/>
        </p:nvPicPr>
        <p:blipFill>
          <a:blip r:embed="rId3"/>
          <a:stretch>
            <a:fillRect/>
          </a:stretch>
        </p:blipFill>
        <p:spPr>
          <a:xfrm>
            <a:off x="7735882" y="5088748"/>
            <a:ext cx="371614" cy="507008"/>
          </a:xfrm>
          <a:prstGeom prst="rect">
            <a:avLst/>
          </a:prstGeom>
        </p:spPr>
      </p:pic>
      <p:pic>
        <p:nvPicPr>
          <p:cNvPr id="104" name="Picture 103"/>
          <p:cNvPicPr>
            <a:picLocks noChangeAspect="1"/>
          </p:cNvPicPr>
          <p:nvPr/>
        </p:nvPicPr>
        <p:blipFill>
          <a:blip r:embed="rId3"/>
          <a:stretch>
            <a:fillRect/>
          </a:stretch>
        </p:blipFill>
        <p:spPr>
          <a:xfrm>
            <a:off x="8107496" y="5088748"/>
            <a:ext cx="371614" cy="507008"/>
          </a:xfrm>
          <a:prstGeom prst="rect">
            <a:avLst/>
          </a:prstGeom>
        </p:spPr>
      </p:pic>
      <p:pic>
        <p:nvPicPr>
          <p:cNvPr id="105" name="Picture 104"/>
          <p:cNvPicPr>
            <a:picLocks noChangeAspect="1"/>
          </p:cNvPicPr>
          <p:nvPr/>
        </p:nvPicPr>
        <p:blipFill>
          <a:blip r:embed="rId3"/>
          <a:stretch>
            <a:fillRect/>
          </a:stretch>
        </p:blipFill>
        <p:spPr>
          <a:xfrm>
            <a:off x="5892729" y="5595756"/>
            <a:ext cx="371614" cy="507008"/>
          </a:xfrm>
          <a:prstGeom prst="rect">
            <a:avLst/>
          </a:prstGeom>
        </p:spPr>
      </p:pic>
      <p:pic>
        <p:nvPicPr>
          <p:cNvPr id="106" name="Picture 105"/>
          <p:cNvPicPr>
            <a:picLocks noChangeAspect="1"/>
          </p:cNvPicPr>
          <p:nvPr/>
        </p:nvPicPr>
        <p:blipFill>
          <a:blip r:embed="rId3"/>
          <a:stretch>
            <a:fillRect/>
          </a:stretch>
        </p:blipFill>
        <p:spPr>
          <a:xfrm>
            <a:off x="6264343" y="5595756"/>
            <a:ext cx="371614" cy="507008"/>
          </a:xfrm>
          <a:prstGeom prst="rect">
            <a:avLst/>
          </a:prstGeom>
        </p:spPr>
      </p:pic>
      <p:pic>
        <p:nvPicPr>
          <p:cNvPr id="107" name="Picture 106"/>
          <p:cNvPicPr>
            <a:picLocks noChangeAspect="1"/>
          </p:cNvPicPr>
          <p:nvPr/>
        </p:nvPicPr>
        <p:blipFill>
          <a:blip r:embed="rId3"/>
          <a:stretch>
            <a:fillRect/>
          </a:stretch>
        </p:blipFill>
        <p:spPr>
          <a:xfrm>
            <a:off x="6635957" y="5595756"/>
            <a:ext cx="371614" cy="507008"/>
          </a:xfrm>
          <a:prstGeom prst="rect">
            <a:avLst/>
          </a:prstGeom>
        </p:spPr>
      </p:pic>
      <p:pic>
        <p:nvPicPr>
          <p:cNvPr id="108" name="Picture 107"/>
          <p:cNvPicPr>
            <a:picLocks noChangeAspect="1"/>
          </p:cNvPicPr>
          <p:nvPr/>
        </p:nvPicPr>
        <p:blipFill>
          <a:blip r:embed="rId3"/>
          <a:stretch>
            <a:fillRect/>
          </a:stretch>
        </p:blipFill>
        <p:spPr>
          <a:xfrm>
            <a:off x="6993519" y="5595756"/>
            <a:ext cx="371614" cy="507008"/>
          </a:xfrm>
          <a:prstGeom prst="rect">
            <a:avLst/>
          </a:prstGeom>
        </p:spPr>
      </p:pic>
      <p:pic>
        <p:nvPicPr>
          <p:cNvPr id="109" name="Picture 108"/>
          <p:cNvPicPr>
            <a:picLocks noChangeAspect="1"/>
          </p:cNvPicPr>
          <p:nvPr/>
        </p:nvPicPr>
        <p:blipFill>
          <a:blip r:embed="rId3"/>
          <a:stretch>
            <a:fillRect/>
          </a:stretch>
        </p:blipFill>
        <p:spPr>
          <a:xfrm>
            <a:off x="7365133" y="5595756"/>
            <a:ext cx="371614" cy="507008"/>
          </a:xfrm>
          <a:prstGeom prst="rect">
            <a:avLst/>
          </a:prstGeom>
        </p:spPr>
      </p:pic>
      <p:pic>
        <p:nvPicPr>
          <p:cNvPr id="110" name="Picture 109"/>
          <p:cNvPicPr>
            <a:picLocks noChangeAspect="1"/>
          </p:cNvPicPr>
          <p:nvPr/>
        </p:nvPicPr>
        <p:blipFill>
          <a:blip r:embed="rId3"/>
          <a:stretch>
            <a:fillRect/>
          </a:stretch>
        </p:blipFill>
        <p:spPr>
          <a:xfrm>
            <a:off x="7736747" y="5595756"/>
            <a:ext cx="371614" cy="507008"/>
          </a:xfrm>
          <a:prstGeom prst="rect">
            <a:avLst/>
          </a:prstGeom>
        </p:spPr>
      </p:pic>
      <p:pic>
        <p:nvPicPr>
          <p:cNvPr id="111" name="Picture 110"/>
          <p:cNvPicPr>
            <a:picLocks noChangeAspect="1"/>
          </p:cNvPicPr>
          <p:nvPr/>
        </p:nvPicPr>
        <p:blipFill>
          <a:blip r:embed="rId3"/>
          <a:stretch>
            <a:fillRect/>
          </a:stretch>
        </p:blipFill>
        <p:spPr>
          <a:xfrm>
            <a:off x="8108361" y="5595756"/>
            <a:ext cx="371614" cy="507008"/>
          </a:xfrm>
          <a:prstGeom prst="rect">
            <a:avLst/>
          </a:prstGeom>
        </p:spPr>
      </p:pic>
      <p:sp>
        <p:nvSpPr>
          <p:cNvPr id="113" name="TextBox 112"/>
          <p:cNvSpPr txBox="1"/>
          <p:nvPr/>
        </p:nvSpPr>
        <p:spPr>
          <a:xfrm>
            <a:off x="638679" y="380940"/>
            <a:ext cx="3945694" cy="1015663"/>
          </a:xfrm>
          <a:prstGeom prst="rect">
            <a:avLst/>
          </a:prstGeom>
          <a:noFill/>
        </p:spPr>
        <p:txBody>
          <a:bodyPr wrap="none" rtlCol="0">
            <a:spAutoFit/>
          </a:bodyPr>
          <a:lstStyle/>
          <a:p>
            <a:r>
              <a:rPr lang="en-US" sz="6000" dirty="0">
                <a:latin typeface="Adelle Regular"/>
                <a:cs typeface="Adelle Regular"/>
              </a:rPr>
              <a:t>E</a:t>
            </a:r>
            <a:r>
              <a:rPr lang="en-US" sz="6000" dirty="0" smtClean="0">
                <a:latin typeface="Adelle Regular"/>
                <a:cs typeface="Adelle Regular"/>
              </a:rPr>
              <a:t>nterprise</a:t>
            </a:r>
            <a:endParaRPr lang="en-US" sz="6000" dirty="0">
              <a:latin typeface="Adelle Regular"/>
              <a:cs typeface="Adelle Regular"/>
            </a:endParaRPr>
          </a:p>
        </p:txBody>
      </p:sp>
    </p:spTree>
    <p:extLst>
      <p:ext uri="{BB962C8B-B14F-4D97-AF65-F5344CB8AC3E}">
        <p14:creationId xmlns:p14="http://schemas.microsoft.com/office/powerpoint/2010/main" val="38116232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891003" y="1550888"/>
            <a:ext cx="371614" cy="507008"/>
          </a:xfrm>
          <a:prstGeom prst="rect">
            <a:avLst/>
          </a:prstGeom>
        </p:spPr>
      </p:pic>
      <p:pic>
        <p:nvPicPr>
          <p:cNvPr id="5" name="Picture 4"/>
          <p:cNvPicPr>
            <a:picLocks noChangeAspect="1"/>
          </p:cNvPicPr>
          <p:nvPr/>
        </p:nvPicPr>
        <p:blipFill>
          <a:blip r:embed="rId3"/>
          <a:stretch>
            <a:fillRect/>
          </a:stretch>
        </p:blipFill>
        <p:spPr>
          <a:xfrm>
            <a:off x="5891003" y="2057896"/>
            <a:ext cx="371614" cy="507008"/>
          </a:xfrm>
          <a:prstGeom prst="rect">
            <a:avLst/>
          </a:prstGeom>
        </p:spPr>
      </p:pic>
      <p:pic>
        <p:nvPicPr>
          <p:cNvPr id="6" name="Picture 5"/>
          <p:cNvPicPr>
            <a:picLocks noChangeAspect="1"/>
          </p:cNvPicPr>
          <p:nvPr/>
        </p:nvPicPr>
        <p:blipFill>
          <a:blip r:embed="rId3"/>
          <a:stretch>
            <a:fillRect/>
          </a:stretch>
        </p:blipFill>
        <p:spPr>
          <a:xfrm>
            <a:off x="6262617" y="1550888"/>
            <a:ext cx="371614" cy="507008"/>
          </a:xfrm>
          <a:prstGeom prst="rect">
            <a:avLst/>
          </a:prstGeom>
        </p:spPr>
      </p:pic>
      <p:pic>
        <p:nvPicPr>
          <p:cNvPr id="7" name="Picture 6"/>
          <p:cNvPicPr>
            <a:picLocks noChangeAspect="1"/>
          </p:cNvPicPr>
          <p:nvPr/>
        </p:nvPicPr>
        <p:blipFill>
          <a:blip r:embed="rId3"/>
          <a:stretch>
            <a:fillRect/>
          </a:stretch>
        </p:blipFill>
        <p:spPr>
          <a:xfrm>
            <a:off x="6262617" y="2057896"/>
            <a:ext cx="371614" cy="507008"/>
          </a:xfrm>
          <a:prstGeom prst="rect">
            <a:avLst/>
          </a:prstGeom>
        </p:spPr>
      </p:pic>
      <p:pic>
        <p:nvPicPr>
          <p:cNvPr id="8" name="Picture 7"/>
          <p:cNvPicPr>
            <a:picLocks noChangeAspect="1"/>
          </p:cNvPicPr>
          <p:nvPr/>
        </p:nvPicPr>
        <p:blipFill>
          <a:blip r:embed="rId3"/>
          <a:stretch>
            <a:fillRect/>
          </a:stretch>
        </p:blipFill>
        <p:spPr>
          <a:xfrm>
            <a:off x="6634231" y="1550888"/>
            <a:ext cx="371614" cy="507008"/>
          </a:xfrm>
          <a:prstGeom prst="rect">
            <a:avLst/>
          </a:prstGeom>
        </p:spPr>
      </p:pic>
      <p:pic>
        <p:nvPicPr>
          <p:cNvPr id="9" name="Picture 8"/>
          <p:cNvPicPr>
            <a:picLocks noChangeAspect="1"/>
          </p:cNvPicPr>
          <p:nvPr/>
        </p:nvPicPr>
        <p:blipFill>
          <a:blip r:embed="rId3"/>
          <a:stretch>
            <a:fillRect/>
          </a:stretch>
        </p:blipFill>
        <p:spPr>
          <a:xfrm>
            <a:off x="6621040" y="2057896"/>
            <a:ext cx="371614" cy="507008"/>
          </a:xfrm>
          <a:prstGeom prst="rect">
            <a:avLst/>
          </a:prstGeom>
        </p:spPr>
      </p:pic>
      <p:pic>
        <p:nvPicPr>
          <p:cNvPr id="10" name="Picture 9"/>
          <p:cNvPicPr>
            <a:picLocks noChangeAspect="1"/>
          </p:cNvPicPr>
          <p:nvPr/>
        </p:nvPicPr>
        <p:blipFill>
          <a:blip r:embed="rId3"/>
          <a:stretch>
            <a:fillRect/>
          </a:stretch>
        </p:blipFill>
        <p:spPr>
          <a:xfrm>
            <a:off x="6991793" y="1550888"/>
            <a:ext cx="371614" cy="507008"/>
          </a:xfrm>
          <a:prstGeom prst="rect">
            <a:avLst/>
          </a:prstGeom>
        </p:spPr>
      </p:pic>
      <p:pic>
        <p:nvPicPr>
          <p:cNvPr id="11" name="Picture 10"/>
          <p:cNvPicPr>
            <a:picLocks noChangeAspect="1"/>
          </p:cNvPicPr>
          <p:nvPr/>
        </p:nvPicPr>
        <p:blipFill>
          <a:blip r:embed="rId3"/>
          <a:stretch>
            <a:fillRect/>
          </a:stretch>
        </p:blipFill>
        <p:spPr>
          <a:xfrm>
            <a:off x="6991793" y="2057896"/>
            <a:ext cx="371614" cy="507008"/>
          </a:xfrm>
          <a:prstGeom prst="rect">
            <a:avLst/>
          </a:prstGeom>
        </p:spPr>
      </p:pic>
      <p:pic>
        <p:nvPicPr>
          <p:cNvPr id="12" name="Picture 11"/>
          <p:cNvPicPr>
            <a:picLocks noChangeAspect="1"/>
          </p:cNvPicPr>
          <p:nvPr/>
        </p:nvPicPr>
        <p:blipFill>
          <a:blip r:embed="rId3"/>
          <a:stretch>
            <a:fillRect/>
          </a:stretch>
        </p:blipFill>
        <p:spPr>
          <a:xfrm>
            <a:off x="7363407" y="1550888"/>
            <a:ext cx="371614" cy="507008"/>
          </a:xfrm>
          <a:prstGeom prst="rect">
            <a:avLst/>
          </a:prstGeom>
        </p:spPr>
      </p:pic>
      <p:pic>
        <p:nvPicPr>
          <p:cNvPr id="13" name="Picture 12"/>
          <p:cNvPicPr>
            <a:picLocks noChangeAspect="1"/>
          </p:cNvPicPr>
          <p:nvPr/>
        </p:nvPicPr>
        <p:blipFill>
          <a:blip r:embed="rId3"/>
          <a:stretch>
            <a:fillRect/>
          </a:stretch>
        </p:blipFill>
        <p:spPr>
          <a:xfrm>
            <a:off x="7363407" y="2057896"/>
            <a:ext cx="371614" cy="507008"/>
          </a:xfrm>
          <a:prstGeom prst="rect">
            <a:avLst/>
          </a:prstGeom>
        </p:spPr>
      </p:pic>
      <p:pic>
        <p:nvPicPr>
          <p:cNvPr id="14" name="Picture 13"/>
          <p:cNvPicPr>
            <a:picLocks noChangeAspect="1"/>
          </p:cNvPicPr>
          <p:nvPr/>
        </p:nvPicPr>
        <p:blipFill>
          <a:blip r:embed="rId3"/>
          <a:stretch>
            <a:fillRect/>
          </a:stretch>
        </p:blipFill>
        <p:spPr>
          <a:xfrm>
            <a:off x="7735021" y="1550888"/>
            <a:ext cx="371614" cy="507008"/>
          </a:xfrm>
          <a:prstGeom prst="rect">
            <a:avLst/>
          </a:prstGeom>
        </p:spPr>
      </p:pic>
      <p:pic>
        <p:nvPicPr>
          <p:cNvPr id="15" name="Picture 14"/>
          <p:cNvPicPr>
            <a:picLocks noChangeAspect="1"/>
          </p:cNvPicPr>
          <p:nvPr/>
        </p:nvPicPr>
        <p:blipFill>
          <a:blip r:embed="rId3"/>
          <a:stretch>
            <a:fillRect/>
          </a:stretch>
        </p:blipFill>
        <p:spPr>
          <a:xfrm>
            <a:off x="7735021" y="2057896"/>
            <a:ext cx="371614" cy="507008"/>
          </a:xfrm>
          <a:prstGeom prst="rect">
            <a:avLst/>
          </a:prstGeom>
        </p:spPr>
      </p:pic>
      <p:pic>
        <p:nvPicPr>
          <p:cNvPr id="16" name="Picture 15"/>
          <p:cNvPicPr>
            <a:picLocks noChangeAspect="1"/>
          </p:cNvPicPr>
          <p:nvPr/>
        </p:nvPicPr>
        <p:blipFill>
          <a:blip r:embed="rId3"/>
          <a:stretch>
            <a:fillRect/>
          </a:stretch>
        </p:blipFill>
        <p:spPr>
          <a:xfrm>
            <a:off x="8106635" y="1550888"/>
            <a:ext cx="371614" cy="507008"/>
          </a:xfrm>
          <a:prstGeom prst="rect">
            <a:avLst/>
          </a:prstGeom>
        </p:spPr>
      </p:pic>
      <p:pic>
        <p:nvPicPr>
          <p:cNvPr id="17" name="Picture 16"/>
          <p:cNvPicPr>
            <a:picLocks noChangeAspect="1"/>
          </p:cNvPicPr>
          <p:nvPr/>
        </p:nvPicPr>
        <p:blipFill>
          <a:blip r:embed="rId3"/>
          <a:stretch>
            <a:fillRect/>
          </a:stretch>
        </p:blipFill>
        <p:spPr>
          <a:xfrm>
            <a:off x="8093444" y="2057896"/>
            <a:ext cx="371614" cy="507008"/>
          </a:xfrm>
          <a:prstGeom prst="rect">
            <a:avLst/>
          </a:prstGeom>
        </p:spPr>
      </p:pic>
      <p:pic>
        <p:nvPicPr>
          <p:cNvPr id="20" name="Picture 19"/>
          <p:cNvPicPr>
            <a:picLocks noChangeAspect="1"/>
          </p:cNvPicPr>
          <p:nvPr/>
        </p:nvPicPr>
        <p:blipFill>
          <a:blip r:embed="rId3"/>
          <a:stretch>
            <a:fillRect/>
          </a:stretch>
        </p:blipFill>
        <p:spPr>
          <a:xfrm>
            <a:off x="7363407" y="2564904"/>
            <a:ext cx="371614" cy="507008"/>
          </a:xfrm>
          <a:prstGeom prst="rect">
            <a:avLst/>
          </a:prstGeom>
        </p:spPr>
      </p:pic>
      <p:pic>
        <p:nvPicPr>
          <p:cNvPr id="21" name="Picture 20"/>
          <p:cNvPicPr>
            <a:picLocks noChangeAspect="1"/>
          </p:cNvPicPr>
          <p:nvPr/>
        </p:nvPicPr>
        <p:blipFill>
          <a:blip r:embed="rId3"/>
          <a:stretch>
            <a:fillRect/>
          </a:stretch>
        </p:blipFill>
        <p:spPr>
          <a:xfrm>
            <a:off x="7363407" y="3071912"/>
            <a:ext cx="371614" cy="507008"/>
          </a:xfrm>
          <a:prstGeom prst="rect">
            <a:avLst/>
          </a:prstGeom>
        </p:spPr>
      </p:pic>
      <p:pic>
        <p:nvPicPr>
          <p:cNvPr id="22" name="Picture 21"/>
          <p:cNvPicPr>
            <a:picLocks noChangeAspect="1"/>
          </p:cNvPicPr>
          <p:nvPr/>
        </p:nvPicPr>
        <p:blipFill>
          <a:blip r:embed="rId3"/>
          <a:stretch>
            <a:fillRect/>
          </a:stretch>
        </p:blipFill>
        <p:spPr>
          <a:xfrm>
            <a:off x="7735021" y="2564904"/>
            <a:ext cx="371614" cy="507008"/>
          </a:xfrm>
          <a:prstGeom prst="rect">
            <a:avLst/>
          </a:prstGeom>
        </p:spPr>
      </p:pic>
      <p:pic>
        <p:nvPicPr>
          <p:cNvPr id="23" name="Picture 22"/>
          <p:cNvPicPr>
            <a:picLocks noChangeAspect="1"/>
          </p:cNvPicPr>
          <p:nvPr/>
        </p:nvPicPr>
        <p:blipFill>
          <a:blip r:embed="rId3"/>
          <a:stretch>
            <a:fillRect/>
          </a:stretch>
        </p:blipFill>
        <p:spPr>
          <a:xfrm>
            <a:off x="7735021" y="3071912"/>
            <a:ext cx="371614" cy="507008"/>
          </a:xfrm>
          <a:prstGeom prst="rect">
            <a:avLst/>
          </a:prstGeom>
        </p:spPr>
      </p:pic>
      <p:pic>
        <p:nvPicPr>
          <p:cNvPr id="24" name="Picture 23"/>
          <p:cNvPicPr>
            <a:picLocks noChangeAspect="1"/>
          </p:cNvPicPr>
          <p:nvPr/>
        </p:nvPicPr>
        <p:blipFill>
          <a:blip r:embed="rId3"/>
          <a:stretch>
            <a:fillRect/>
          </a:stretch>
        </p:blipFill>
        <p:spPr>
          <a:xfrm>
            <a:off x="8106635" y="2564904"/>
            <a:ext cx="371614" cy="507008"/>
          </a:xfrm>
          <a:prstGeom prst="rect">
            <a:avLst/>
          </a:prstGeom>
        </p:spPr>
      </p:pic>
      <p:pic>
        <p:nvPicPr>
          <p:cNvPr id="25" name="Picture 24"/>
          <p:cNvPicPr>
            <a:picLocks noChangeAspect="1"/>
          </p:cNvPicPr>
          <p:nvPr/>
        </p:nvPicPr>
        <p:blipFill>
          <a:blip r:embed="rId3"/>
          <a:stretch>
            <a:fillRect/>
          </a:stretch>
        </p:blipFill>
        <p:spPr>
          <a:xfrm>
            <a:off x="8093444" y="3071912"/>
            <a:ext cx="371614" cy="507008"/>
          </a:xfrm>
          <a:prstGeom prst="rect">
            <a:avLst/>
          </a:prstGeom>
        </p:spPr>
      </p:pic>
      <p:pic>
        <p:nvPicPr>
          <p:cNvPr id="28" name="Picture 27"/>
          <p:cNvPicPr>
            <a:picLocks noChangeAspect="1"/>
          </p:cNvPicPr>
          <p:nvPr/>
        </p:nvPicPr>
        <p:blipFill>
          <a:blip r:embed="rId3"/>
          <a:stretch>
            <a:fillRect/>
          </a:stretch>
        </p:blipFill>
        <p:spPr>
          <a:xfrm>
            <a:off x="5891003" y="2564904"/>
            <a:ext cx="371614" cy="507008"/>
          </a:xfrm>
          <a:prstGeom prst="rect">
            <a:avLst/>
          </a:prstGeom>
        </p:spPr>
      </p:pic>
      <p:pic>
        <p:nvPicPr>
          <p:cNvPr id="29" name="Picture 28"/>
          <p:cNvPicPr>
            <a:picLocks noChangeAspect="1"/>
          </p:cNvPicPr>
          <p:nvPr/>
        </p:nvPicPr>
        <p:blipFill>
          <a:blip r:embed="rId3"/>
          <a:stretch>
            <a:fillRect/>
          </a:stretch>
        </p:blipFill>
        <p:spPr>
          <a:xfrm>
            <a:off x="5891003" y="3071912"/>
            <a:ext cx="371614" cy="507008"/>
          </a:xfrm>
          <a:prstGeom prst="rect">
            <a:avLst/>
          </a:prstGeom>
        </p:spPr>
      </p:pic>
      <p:pic>
        <p:nvPicPr>
          <p:cNvPr id="30" name="Picture 29"/>
          <p:cNvPicPr>
            <a:picLocks noChangeAspect="1"/>
          </p:cNvPicPr>
          <p:nvPr/>
        </p:nvPicPr>
        <p:blipFill>
          <a:blip r:embed="rId3"/>
          <a:stretch>
            <a:fillRect/>
          </a:stretch>
        </p:blipFill>
        <p:spPr>
          <a:xfrm>
            <a:off x="6262617" y="2564904"/>
            <a:ext cx="371614" cy="507008"/>
          </a:xfrm>
          <a:prstGeom prst="rect">
            <a:avLst/>
          </a:prstGeom>
        </p:spPr>
      </p:pic>
      <p:pic>
        <p:nvPicPr>
          <p:cNvPr id="31" name="Picture 30"/>
          <p:cNvPicPr>
            <a:picLocks noChangeAspect="1"/>
          </p:cNvPicPr>
          <p:nvPr/>
        </p:nvPicPr>
        <p:blipFill>
          <a:blip r:embed="rId3"/>
          <a:stretch>
            <a:fillRect/>
          </a:stretch>
        </p:blipFill>
        <p:spPr>
          <a:xfrm>
            <a:off x="6262617" y="3071912"/>
            <a:ext cx="371614" cy="507008"/>
          </a:xfrm>
          <a:prstGeom prst="rect">
            <a:avLst/>
          </a:prstGeom>
        </p:spPr>
      </p:pic>
      <p:pic>
        <p:nvPicPr>
          <p:cNvPr id="32" name="Picture 31"/>
          <p:cNvPicPr>
            <a:picLocks noChangeAspect="1"/>
          </p:cNvPicPr>
          <p:nvPr/>
        </p:nvPicPr>
        <p:blipFill>
          <a:blip r:embed="rId3"/>
          <a:stretch>
            <a:fillRect/>
          </a:stretch>
        </p:blipFill>
        <p:spPr>
          <a:xfrm>
            <a:off x="6634231" y="2564904"/>
            <a:ext cx="371614" cy="507008"/>
          </a:xfrm>
          <a:prstGeom prst="rect">
            <a:avLst/>
          </a:prstGeom>
        </p:spPr>
      </p:pic>
      <p:pic>
        <p:nvPicPr>
          <p:cNvPr id="33" name="Picture 32"/>
          <p:cNvPicPr>
            <a:picLocks noChangeAspect="1"/>
          </p:cNvPicPr>
          <p:nvPr/>
        </p:nvPicPr>
        <p:blipFill>
          <a:blip r:embed="rId3"/>
          <a:stretch>
            <a:fillRect/>
          </a:stretch>
        </p:blipFill>
        <p:spPr>
          <a:xfrm>
            <a:off x="6621040" y="3071912"/>
            <a:ext cx="371614" cy="507008"/>
          </a:xfrm>
          <a:prstGeom prst="rect">
            <a:avLst/>
          </a:prstGeom>
        </p:spPr>
      </p:pic>
      <p:pic>
        <p:nvPicPr>
          <p:cNvPr id="34" name="Picture 33"/>
          <p:cNvPicPr>
            <a:picLocks noChangeAspect="1"/>
          </p:cNvPicPr>
          <p:nvPr/>
        </p:nvPicPr>
        <p:blipFill>
          <a:blip r:embed="rId3"/>
          <a:stretch>
            <a:fillRect/>
          </a:stretch>
        </p:blipFill>
        <p:spPr>
          <a:xfrm>
            <a:off x="6991793" y="2564904"/>
            <a:ext cx="371614" cy="507008"/>
          </a:xfrm>
          <a:prstGeom prst="rect">
            <a:avLst/>
          </a:prstGeom>
        </p:spPr>
      </p:pic>
      <p:pic>
        <p:nvPicPr>
          <p:cNvPr id="35" name="Picture 34"/>
          <p:cNvPicPr>
            <a:picLocks noChangeAspect="1"/>
          </p:cNvPicPr>
          <p:nvPr/>
        </p:nvPicPr>
        <p:blipFill>
          <a:blip r:embed="rId3"/>
          <a:stretch>
            <a:fillRect/>
          </a:stretch>
        </p:blipFill>
        <p:spPr>
          <a:xfrm>
            <a:off x="6991793" y="3071912"/>
            <a:ext cx="371614" cy="507008"/>
          </a:xfrm>
          <a:prstGeom prst="rect">
            <a:avLst/>
          </a:prstGeom>
        </p:spPr>
      </p:pic>
      <p:pic>
        <p:nvPicPr>
          <p:cNvPr id="36" name="Picture 35"/>
          <p:cNvPicPr>
            <a:picLocks noChangeAspect="1"/>
          </p:cNvPicPr>
          <p:nvPr/>
        </p:nvPicPr>
        <p:blipFill>
          <a:blip r:embed="rId3"/>
          <a:stretch>
            <a:fillRect/>
          </a:stretch>
        </p:blipFill>
        <p:spPr>
          <a:xfrm>
            <a:off x="5891003" y="3578920"/>
            <a:ext cx="371614" cy="507008"/>
          </a:xfrm>
          <a:prstGeom prst="rect">
            <a:avLst/>
          </a:prstGeom>
        </p:spPr>
      </p:pic>
      <p:pic>
        <p:nvPicPr>
          <p:cNvPr id="37" name="Picture 36"/>
          <p:cNvPicPr>
            <a:picLocks noChangeAspect="1"/>
          </p:cNvPicPr>
          <p:nvPr/>
        </p:nvPicPr>
        <p:blipFill>
          <a:blip r:embed="rId3"/>
          <a:stretch>
            <a:fillRect/>
          </a:stretch>
        </p:blipFill>
        <p:spPr>
          <a:xfrm>
            <a:off x="6262617" y="3578920"/>
            <a:ext cx="371614" cy="507008"/>
          </a:xfrm>
          <a:prstGeom prst="rect">
            <a:avLst/>
          </a:prstGeom>
        </p:spPr>
      </p:pic>
      <p:pic>
        <p:nvPicPr>
          <p:cNvPr id="38" name="Picture 37"/>
          <p:cNvPicPr>
            <a:picLocks noChangeAspect="1"/>
          </p:cNvPicPr>
          <p:nvPr/>
        </p:nvPicPr>
        <p:blipFill>
          <a:blip r:embed="rId3"/>
          <a:stretch>
            <a:fillRect/>
          </a:stretch>
        </p:blipFill>
        <p:spPr>
          <a:xfrm>
            <a:off x="6634231" y="3578920"/>
            <a:ext cx="371614" cy="507008"/>
          </a:xfrm>
          <a:prstGeom prst="rect">
            <a:avLst/>
          </a:prstGeom>
        </p:spPr>
      </p:pic>
      <p:pic>
        <p:nvPicPr>
          <p:cNvPr id="39" name="Picture 38"/>
          <p:cNvPicPr>
            <a:picLocks noChangeAspect="1"/>
          </p:cNvPicPr>
          <p:nvPr/>
        </p:nvPicPr>
        <p:blipFill>
          <a:blip r:embed="rId3"/>
          <a:stretch>
            <a:fillRect/>
          </a:stretch>
        </p:blipFill>
        <p:spPr>
          <a:xfrm>
            <a:off x="6991793" y="3578920"/>
            <a:ext cx="371614" cy="507008"/>
          </a:xfrm>
          <a:prstGeom prst="rect">
            <a:avLst/>
          </a:prstGeom>
        </p:spPr>
      </p:pic>
      <p:pic>
        <p:nvPicPr>
          <p:cNvPr id="40" name="Picture 39"/>
          <p:cNvPicPr>
            <a:picLocks noChangeAspect="1"/>
          </p:cNvPicPr>
          <p:nvPr/>
        </p:nvPicPr>
        <p:blipFill>
          <a:blip r:embed="rId3"/>
          <a:stretch>
            <a:fillRect/>
          </a:stretch>
        </p:blipFill>
        <p:spPr>
          <a:xfrm>
            <a:off x="7363407" y="3578920"/>
            <a:ext cx="371614" cy="507008"/>
          </a:xfrm>
          <a:prstGeom prst="rect">
            <a:avLst/>
          </a:prstGeom>
        </p:spPr>
      </p:pic>
      <p:pic>
        <p:nvPicPr>
          <p:cNvPr id="41" name="Picture 40"/>
          <p:cNvPicPr>
            <a:picLocks noChangeAspect="1"/>
          </p:cNvPicPr>
          <p:nvPr/>
        </p:nvPicPr>
        <p:blipFill>
          <a:blip r:embed="rId3"/>
          <a:stretch>
            <a:fillRect/>
          </a:stretch>
        </p:blipFill>
        <p:spPr>
          <a:xfrm>
            <a:off x="7735021" y="3578920"/>
            <a:ext cx="371614" cy="507008"/>
          </a:xfrm>
          <a:prstGeom prst="rect">
            <a:avLst/>
          </a:prstGeom>
        </p:spPr>
      </p:pic>
      <p:pic>
        <p:nvPicPr>
          <p:cNvPr id="42" name="Picture 41"/>
          <p:cNvPicPr>
            <a:picLocks noChangeAspect="1"/>
          </p:cNvPicPr>
          <p:nvPr/>
        </p:nvPicPr>
        <p:blipFill>
          <a:blip r:embed="rId3"/>
          <a:stretch>
            <a:fillRect/>
          </a:stretch>
        </p:blipFill>
        <p:spPr>
          <a:xfrm>
            <a:off x="8106635" y="3578920"/>
            <a:ext cx="371614" cy="507008"/>
          </a:xfrm>
          <a:prstGeom prst="rect">
            <a:avLst/>
          </a:prstGeom>
        </p:spPr>
      </p:pic>
      <p:pic>
        <p:nvPicPr>
          <p:cNvPr id="48" name="Picture 47"/>
          <p:cNvPicPr>
            <a:picLocks noChangeAspect="1"/>
          </p:cNvPicPr>
          <p:nvPr/>
        </p:nvPicPr>
        <p:blipFill>
          <a:blip r:embed="rId4"/>
          <a:stretch>
            <a:fillRect/>
          </a:stretch>
        </p:blipFill>
        <p:spPr>
          <a:xfrm>
            <a:off x="2024101" y="1704827"/>
            <a:ext cx="391015" cy="508874"/>
          </a:xfrm>
          <a:prstGeom prst="rect">
            <a:avLst/>
          </a:prstGeom>
        </p:spPr>
      </p:pic>
      <p:pic>
        <p:nvPicPr>
          <p:cNvPr id="50" name="Picture 49"/>
          <p:cNvPicPr>
            <a:picLocks noChangeAspect="1"/>
          </p:cNvPicPr>
          <p:nvPr/>
        </p:nvPicPr>
        <p:blipFill>
          <a:blip r:embed="rId4"/>
          <a:stretch>
            <a:fillRect/>
          </a:stretch>
        </p:blipFill>
        <p:spPr>
          <a:xfrm>
            <a:off x="1239353" y="2561172"/>
            <a:ext cx="391015" cy="508874"/>
          </a:xfrm>
          <a:prstGeom prst="rect">
            <a:avLst/>
          </a:prstGeom>
        </p:spPr>
      </p:pic>
      <p:pic>
        <p:nvPicPr>
          <p:cNvPr id="52" name="Picture 51"/>
          <p:cNvPicPr>
            <a:picLocks noChangeAspect="1"/>
          </p:cNvPicPr>
          <p:nvPr/>
        </p:nvPicPr>
        <p:blipFill>
          <a:blip r:embed="rId4"/>
          <a:stretch>
            <a:fillRect/>
          </a:stretch>
        </p:blipFill>
        <p:spPr>
          <a:xfrm>
            <a:off x="1043846" y="3064448"/>
            <a:ext cx="391015" cy="508874"/>
          </a:xfrm>
          <a:prstGeom prst="rect">
            <a:avLst/>
          </a:prstGeom>
        </p:spPr>
      </p:pic>
      <p:pic>
        <p:nvPicPr>
          <p:cNvPr id="53" name="Picture 52"/>
          <p:cNvPicPr>
            <a:picLocks noChangeAspect="1"/>
          </p:cNvPicPr>
          <p:nvPr/>
        </p:nvPicPr>
        <p:blipFill>
          <a:blip r:embed="rId4"/>
          <a:stretch>
            <a:fillRect/>
          </a:stretch>
        </p:blipFill>
        <p:spPr>
          <a:xfrm>
            <a:off x="1437579" y="3066314"/>
            <a:ext cx="391015" cy="508874"/>
          </a:xfrm>
          <a:prstGeom prst="rect">
            <a:avLst/>
          </a:prstGeom>
        </p:spPr>
      </p:pic>
      <p:pic>
        <p:nvPicPr>
          <p:cNvPr id="59" name="Picture 58"/>
          <p:cNvPicPr>
            <a:picLocks noChangeAspect="1"/>
          </p:cNvPicPr>
          <p:nvPr/>
        </p:nvPicPr>
        <p:blipFill>
          <a:blip r:embed="rId4"/>
          <a:stretch>
            <a:fillRect/>
          </a:stretch>
        </p:blipFill>
        <p:spPr>
          <a:xfrm>
            <a:off x="848339" y="3575188"/>
            <a:ext cx="391015" cy="508874"/>
          </a:xfrm>
          <a:prstGeom prst="rect">
            <a:avLst/>
          </a:prstGeom>
        </p:spPr>
      </p:pic>
      <p:pic>
        <p:nvPicPr>
          <p:cNvPr id="60" name="Picture 59"/>
          <p:cNvPicPr>
            <a:picLocks noChangeAspect="1"/>
          </p:cNvPicPr>
          <p:nvPr/>
        </p:nvPicPr>
        <p:blipFill>
          <a:blip r:embed="rId4"/>
          <a:stretch>
            <a:fillRect/>
          </a:stretch>
        </p:blipFill>
        <p:spPr>
          <a:xfrm>
            <a:off x="1239353" y="3571456"/>
            <a:ext cx="391015" cy="508874"/>
          </a:xfrm>
          <a:prstGeom prst="rect">
            <a:avLst/>
          </a:prstGeom>
        </p:spPr>
      </p:pic>
      <p:pic>
        <p:nvPicPr>
          <p:cNvPr id="63" name="Picture 62"/>
          <p:cNvPicPr>
            <a:picLocks noChangeAspect="1"/>
          </p:cNvPicPr>
          <p:nvPr/>
        </p:nvPicPr>
        <p:blipFill>
          <a:blip r:embed="rId4"/>
          <a:stretch>
            <a:fillRect/>
          </a:stretch>
        </p:blipFill>
        <p:spPr>
          <a:xfrm>
            <a:off x="1633086" y="3571456"/>
            <a:ext cx="391015" cy="508874"/>
          </a:xfrm>
          <a:prstGeom prst="rect">
            <a:avLst/>
          </a:prstGeom>
        </p:spPr>
      </p:pic>
      <p:pic>
        <p:nvPicPr>
          <p:cNvPr id="66" name="Picture 65"/>
          <p:cNvPicPr>
            <a:picLocks noChangeAspect="1"/>
          </p:cNvPicPr>
          <p:nvPr/>
        </p:nvPicPr>
        <p:blipFill>
          <a:blip r:embed="rId4"/>
          <a:stretch>
            <a:fillRect/>
          </a:stretch>
        </p:blipFill>
        <p:spPr>
          <a:xfrm>
            <a:off x="2796194" y="2563038"/>
            <a:ext cx="391015" cy="508874"/>
          </a:xfrm>
          <a:prstGeom prst="rect">
            <a:avLst/>
          </a:prstGeom>
        </p:spPr>
      </p:pic>
      <p:pic>
        <p:nvPicPr>
          <p:cNvPr id="67" name="Picture 66"/>
          <p:cNvPicPr>
            <a:picLocks noChangeAspect="1"/>
          </p:cNvPicPr>
          <p:nvPr/>
        </p:nvPicPr>
        <p:blipFill>
          <a:blip r:embed="rId4"/>
          <a:stretch>
            <a:fillRect/>
          </a:stretch>
        </p:blipFill>
        <p:spPr>
          <a:xfrm>
            <a:off x="2600687" y="3066314"/>
            <a:ext cx="391015" cy="508874"/>
          </a:xfrm>
          <a:prstGeom prst="rect">
            <a:avLst/>
          </a:prstGeom>
        </p:spPr>
      </p:pic>
      <p:pic>
        <p:nvPicPr>
          <p:cNvPr id="68" name="Picture 67"/>
          <p:cNvPicPr>
            <a:picLocks noChangeAspect="1"/>
          </p:cNvPicPr>
          <p:nvPr/>
        </p:nvPicPr>
        <p:blipFill>
          <a:blip r:embed="rId4"/>
          <a:stretch>
            <a:fillRect/>
          </a:stretch>
        </p:blipFill>
        <p:spPr>
          <a:xfrm>
            <a:off x="2994420" y="3068180"/>
            <a:ext cx="391015" cy="508874"/>
          </a:xfrm>
          <a:prstGeom prst="rect">
            <a:avLst/>
          </a:prstGeom>
        </p:spPr>
      </p:pic>
      <p:pic>
        <p:nvPicPr>
          <p:cNvPr id="69" name="Picture 68"/>
          <p:cNvPicPr>
            <a:picLocks noChangeAspect="1"/>
          </p:cNvPicPr>
          <p:nvPr/>
        </p:nvPicPr>
        <p:blipFill>
          <a:blip r:embed="rId4"/>
          <a:stretch>
            <a:fillRect/>
          </a:stretch>
        </p:blipFill>
        <p:spPr>
          <a:xfrm>
            <a:off x="2405180" y="3577054"/>
            <a:ext cx="391015" cy="508874"/>
          </a:xfrm>
          <a:prstGeom prst="rect">
            <a:avLst/>
          </a:prstGeom>
        </p:spPr>
      </p:pic>
      <p:pic>
        <p:nvPicPr>
          <p:cNvPr id="70" name="Picture 69"/>
          <p:cNvPicPr>
            <a:picLocks noChangeAspect="1"/>
          </p:cNvPicPr>
          <p:nvPr/>
        </p:nvPicPr>
        <p:blipFill>
          <a:blip r:embed="rId4"/>
          <a:stretch>
            <a:fillRect/>
          </a:stretch>
        </p:blipFill>
        <p:spPr>
          <a:xfrm>
            <a:off x="2796194" y="3573322"/>
            <a:ext cx="391015" cy="508874"/>
          </a:xfrm>
          <a:prstGeom prst="rect">
            <a:avLst/>
          </a:prstGeom>
        </p:spPr>
      </p:pic>
      <p:pic>
        <p:nvPicPr>
          <p:cNvPr id="71" name="Picture 70"/>
          <p:cNvPicPr>
            <a:picLocks noChangeAspect="1"/>
          </p:cNvPicPr>
          <p:nvPr/>
        </p:nvPicPr>
        <p:blipFill>
          <a:blip r:embed="rId4"/>
          <a:stretch>
            <a:fillRect/>
          </a:stretch>
        </p:blipFill>
        <p:spPr>
          <a:xfrm>
            <a:off x="3189927" y="3573322"/>
            <a:ext cx="391015" cy="508874"/>
          </a:xfrm>
          <a:prstGeom prst="rect">
            <a:avLst/>
          </a:prstGeom>
        </p:spPr>
      </p:pic>
      <p:cxnSp>
        <p:nvCxnSpPr>
          <p:cNvPr id="73" name="Straight Connector 72"/>
          <p:cNvCxnSpPr/>
          <p:nvPr/>
        </p:nvCxnSpPr>
        <p:spPr>
          <a:xfrm flipV="1">
            <a:off x="1633086" y="2200551"/>
            <a:ext cx="302674" cy="271238"/>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flipV="1">
            <a:off x="2502925" y="2200551"/>
            <a:ext cx="293271" cy="271238"/>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a:blip r:embed="rId3"/>
          <a:stretch>
            <a:fillRect/>
          </a:stretch>
        </p:blipFill>
        <p:spPr>
          <a:xfrm>
            <a:off x="5891864" y="4080330"/>
            <a:ext cx="371614" cy="507008"/>
          </a:xfrm>
          <a:prstGeom prst="rect">
            <a:avLst/>
          </a:prstGeom>
        </p:spPr>
      </p:pic>
      <p:pic>
        <p:nvPicPr>
          <p:cNvPr id="85" name="Picture 84"/>
          <p:cNvPicPr>
            <a:picLocks noChangeAspect="1"/>
          </p:cNvPicPr>
          <p:nvPr/>
        </p:nvPicPr>
        <p:blipFill>
          <a:blip r:embed="rId3"/>
          <a:stretch>
            <a:fillRect/>
          </a:stretch>
        </p:blipFill>
        <p:spPr>
          <a:xfrm>
            <a:off x="6263478" y="4080330"/>
            <a:ext cx="371614" cy="507008"/>
          </a:xfrm>
          <a:prstGeom prst="rect">
            <a:avLst/>
          </a:prstGeom>
        </p:spPr>
      </p:pic>
      <p:pic>
        <p:nvPicPr>
          <p:cNvPr id="86" name="Picture 85"/>
          <p:cNvPicPr>
            <a:picLocks noChangeAspect="1"/>
          </p:cNvPicPr>
          <p:nvPr/>
        </p:nvPicPr>
        <p:blipFill>
          <a:blip r:embed="rId3"/>
          <a:stretch>
            <a:fillRect/>
          </a:stretch>
        </p:blipFill>
        <p:spPr>
          <a:xfrm>
            <a:off x="6635092" y="4080330"/>
            <a:ext cx="371614" cy="507008"/>
          </a:xfrm>
          <a:prstGeom prst="rect">
            <a:avLst/>
          </a:prstGeom>
        </p:spPr>
      </p:pic>
      <p:pic>
        <p:nvPicPr>
          <p:cNvPr id="87" name="Picture 86"/>
          <p:cNvPicPr>
            <a:picLocks noChangeAspect="1"/>
          </p:cNvPicPr>
          <p:nvPr/>
        </p:nvPicPr>
        <p:blipFill>
          <a:blip r:embed="rId3"/>
          <a:stretch>
            <a:fillRect/>
          </a:stretch>
        </p:blipFill>
        <p:spPr>
          <a:xfrm>
            <a:off x="6992654" y="4080330"/>
            <a:ext cx="371614" cy="507008"/>
          </a:xfrm>
          <a:prstGeom prst="rect">
            <a:avLst/>
          </a:prstGeom>
        </p:spPr>
      </p:pic>
      <p:pic>
        <p:nvPicPr>
          <p:cNvPr id="88" name="Picture 87"/>
          <p:cNvPicPr>
            <a:picLocks noChangeAspect="1"/>
          </p:cNvPicPr>
          <p:nvPr/>
        </p:nvPicPr>
        <p:blipFill>
          <a:blip r:embed="rId3"/>
          <a:stretch>
            <a:fillRect/>
          </a:stretch>
        </p:blipFill>
        <p:spPr>
          <a:xfrm>
            <a:off x="7364268" y="4080330"/>
            <a:ext cx="371614" cy="507008"/>
          </a:xfrm>
          <a:prstGeom prst="rect">
            <a:avLst/>
          </a:prstGeom>
        </p:spPr>
      </p:pic>
      <p:pic>
        <p:nvPicPr>
          <p:cNvPr id="89" name="Picture 88"/>
          <p:cNvPicPr>
            <a:picLocks noChangeAspect="1"/>
          </p:cNvPicPr>
          <p:nvPr/>
        </p:nvPicPr>
        <p:blipFill>
          <a:blip r:embed="rId3"/>
          <a:stretch>
            <a:fillRect/>
          </a:stretch>
        </p:blipFill>
        <p:spPr>
          <a:xfrm>
            <a:off x="7735882" y="4080330"/>
            <a:ext cx="371614" cy="507008"/>
          </a:xfrm>
          <a:prstGeom prst="rect">
            <a:avLst/>
          </a:prstGeom>
        </p:spPr>
      </p:pic>
      <p:pic>
        <p:nvPicPr>
          <p:cNvPr id="90" name="Picture 89"/>
          <p:cNvPicPr>
            <a:picLocks noChangeAspect="1"/>
          </p:cNvPicPr>
          <p:nvPr/>
        </p:nvPicPr>
        <p:blipFill>
          <a:blip r:embed="rId3"/>
          <a:stretch>
            <a:fillRect/>
          </a:stretch>
        </p:blipFill>
        <p:spPr>
          <a:xfrm>
            <a:off x="8107496" y="4080330"/>
            <a:ext cx="371614" cy="507008"/>
          </a:xfrm>
          <a:prstGeom prst="rect">
            <a:avLst/>
          </a:prstGeom>
        </p:spPr>
      </p:pic>
      <p:pic>
        <p:nvPicPr>
          <p:cNvPr id="91" name="Picture 90"/>
          <p:cNvPicPr>
            <a:picLocks noChangeAspect="1"/>
          </p:cNvPicPr>
          <p:nvPr/>
        </p:nvPicPr>
        <p:blipFill>
          <a:blip r:embed="rId3"/>
          <a:stretch>
            <a:fillRect/>
          </a:stretch>
        </p:blipFill>
        <p:spPr>
          <a:xfrm>
            <a:off x="5891003" y="4587338"/>
            <a:ext cx="371614" cy="507008"/>
          </a:xfrm>
          <a:prstGeom prst="rect">
            <a:avLst/>
          </a:prstGeom>
        </p:spPr>
      </p:pic>
      <p:pic>
        <p:nvPicPr>
          <p:cNvPr id="92" name="Picture 91"/>
          <p:cNvPicPr>
            <a:picLocks noChangeAspect="1"/>
          </p:cNvPicPr>
          <p:nvPr/>
        </p:nvPicPr>
        <p:blipFill>
          <a:blip r:embed="rId3"/>
          <a:stretch>
            <a:fillRect/>
          </a:stretch>
        </p:blipFill>
        <p:spPr>
          <a:xfrm>
            <a:off x="6262617" y="4587338"/>
            <a:ext cx="371614" cy="507008"/>
          </a:xfrm>
          <a:prstGeom prst="rect">
            <a:avLst/>
          </a:prstGeom>
        </p:spPr>
      </p:pic>
      <p:pic>
        <p:nvPicPr>
          <p:cNvPr id="93" name="Picture 92"/>
          <p:cNvPicPr>
            <a:picLocks noChangeAspect="1"/>
          </p:cNvPicPr>
          <p:nvPr/>
        </p:nvPicPr>
        <p:blipFill>
          <a:blip r:embed="rId3"/>
          <a:stretch>
            <a:fillRect/>
          </a:stretch>
        </p:blipFill>
        <p:spPr>
          <a:xfrm>
            <a:off x="6634231" y="4587338"/>
            <a:ext cx="371614" cy="507008"/>
          </a:xfrm>
          <a:prstGeom prst="rect">
            <a:avLst/>
          </a:prstGeom>
        </p:spPr>
      </p:pic>
      <p:pic>
        <p:nvPicPr>
          <p:cNvPr id="94" name="Picture 93"/>
          <p:cNvPicPr>
            <a:picLocks noChangeAspect="1"/>
          </p:cNvPicPr>
          <p:nvPr/>
        </p:nvPicPr>
        <p:blipFill>
          <a:blip r:embed="rId3"/>
          <a:stretch>
            <a:fillRect/>
          </a:stretch>
        </p:blipFill>
        <p:spPr>
          <a:xfrm>
            <a:off x="6991793" y="4587338"/>
            <a:ext cx="371614" cy="507008"/>
          </a:xfrm>
          <a:prstGeom prst="rect">
            <a:avLst/>
          </a:prstGeom>
        </p:spPr>
      </p:pic>
      <p:pic>
        <p:nvPicPr>
          <p:cNvPr id="95" name="Picture 94"/>
          <p:cNvPicPr>
            <a:picLocks noChangeAspect="1"/>
          </p:cNvPicPr>
          <p:nvPr/>
        </p:nvPicPr>
        <p:blipFill>
          <a:blip r:embed="rId3"/>
          <a:stretch>
            <a:fillRect/>
          </a:stretch>
        </p:blipFill>
        <p:spPr>
          <a:xfrm>
            <a:off x="7363407" y="4587338"/>
            <a:ext cx="371614" cy="507008"/>
          </a:xfrm>
          <a:prstGeom prst="rect">
            <a:avLst/>
          </a:prstGeom>
        </p:spPr>
      </p:pic>
      <p:pic>
        <p:nvPicPr>
          <p:cNvPr id="96" name="Picture 95"/>
          <p:cNvPicPr>
            <a:picLocks noChangeAspect="1"/>
          </p:cNvPicPr>
          <p:nvPr/>
        </p:nvPicPr>
        <p:blipFill>
          <a:blip r:embed="rId3"/>
          <a:stretch>
            <a:fillRect/>
          </a:stretch>
        </p:blipFill>
        <p:spPr>
          <a:xfrm>
            <a:off x="7735021" y="4587338"/>
            <a:ext cx="371614" cy="507008"/>
          </a:xfrm>
          <a:prstGeom prst="rect">
            <a:avLst/>
          </a:prstGeom>
        </p:spPr>
      </p:pic>
      <p:pic>
        <p:nvPicPr>
          <p:cNvPr id="97" name="Picture 96"/>
          <p:cNvPicPr>
            <a:picLocks noChangeAspect="1"/>
          </p:cNvPicPr>
          <p:nvPr/>
        </p:nvPicPr>
        <p:blipFill>
          <a:blip r:embed="rId3"/>
          <a:stretch>
            <a:fillRect/>
          </a:stretch>
        </p:blipFill>
        <p:spPr>
          <a:xfrm>
            <a:off x="8106635" y="4587338"/>
            <a:ext cx="371614" cy="507008"/>
          </a:xfrm>
          <a:prstGeom prst="rect">
            <a:avLst/>
          </a:prstGeom>
        </p:spPr>
      </p:pic>
      <p:pic>
        <p:nvPicPr>
          <p:cNvPr id="98" name="Picture 97"/>
          <p:cNvPicPr>
            <a:picLocks noChangeAspect="1"/>
          </p:cNvPicPr>
          <p:nvPr/>
        </p:nvPicPr>
        <p:blipFill>
          <a:blip r:embed="rId3"/>
          <a:stretch>
            <a:fillRect/>
          </a:stretch>
        </p:blipFill>
        <p:spPr>
          <a:xfrm>
            <a:off x="5891864" y="5088748"/>
            <a:ext cx="371614" cy="507008"/>
          </a:xfrm>
          <a:prstGeom prst="rect">
            <a:avLst/>
          </a:prstGeom>
        </p:spPr>
      </p:pic>
      <p:pic>
        <p:nvPicPr>
          <p:cNvPr id="99" name="Picture 98"/>
          <p:cNvPicPr>
            <a:picLocks noChangeAspect="1"/>
          </p:cNvPicPr>
          <p:nvPr/>
        </p:nvPicPr>
        <p:blipFill>
          <a:blip r:embed="rId3"/>
          <a:stretch>
            <a:fillRect/>
          </a:stretch>
        </p:blipFill>
        <p:spPr>
          <a:xfrm>
            <a:off x="6263478" y="5088748"/>
            <a:ext cx="371614" cy="507008"/>
          </a:xfrm>
          <a:prstGeom prst="rect">
            <a:avLst/>
          </a:prstGeom>
        </p:spPr>
      </p:pic>
      <p:pic>
        <p:nvPicPr>
          <p:cNvPr id="100" name="Picture 99"/>
          <p:cNvPicPr>
            <a:picLocks noChangeAspect="1"/>
          </p:cNvPicPr>
          <p:nvPr/>
        </p:nvPicPr>
        <p:blipFill>
          <a:blip r:embed="rId3"/>
          <a:stretch>
            <a:fillRect/>
          </a:stretch>
        </p:blipFill>
        <p:spPr>
          <a:xfrm>
            <a:off x="6635092" y="5088748"/>
            <a:ext cx="371614" cy="507008"/>
          </a:xfrm>
          <a:prstGeom prst="rect">
            <a:avLst/>
          </a:prstGeom>
        </p:spPr>
      </p:pic>
      <p:pic>
        <p:nvPicPr>
          <p:cNvPr id="101" name="Picture 100"/>
          <p:cNvPicPr>
            <a:picLocks noChangeAspect="1"/>
          </p:cNvPicPr>
          <p:nvPr/>
        </p:nvPicPr>
        <p:blipFill>
          <a:blip r:embed="rId3"/>
          <a:stretch>
            <a:fillRect/>
          </a:stretch>
        </p:blipFill>
        <p:spPr>
          <a:xfrm>
            <a:off x="6992654" y="5088748"/>
            <a:ext cx="371614" cy="507008"/>
          </a:xfrm>
          <a:prstGeom prst="rect">
            <a:avLst/>
          </a:prstGeom>
        </p:spPr>
      </p:pic>
      <p:pic>
        <p:nvPicPr>
          <p:cNvPr id="102" name="Picture 101"/>
          <p:cNvPicPr>
            <a:picLocks noChangeAspect="1"/>
          </p:cNvPicPr>
          <p:nvPr/>
        </p:nvPicPr>
        <p:blipFill>
          <a:blip r:embed="rId3"/>
          <a:stretch>
            <a:fillRect/>
          </a:stretch>
        </p:blipFill>
        <p:spPr>
          <a:xfrm>
            <a:off x="7364268" y="5088748"/>
            <a:ext cx="371614" cy="507008"/>
          </a:xfrm>
          <a:prstGeom prst="rect">
            <a:avLst/>
          </a:prstGeom>
        </p:spPr>
      </p:pic>
      <p:pic>
        <p:nvPicPr>
          <p:cNvPr id="103" name="Picture 102"/>
          <p:cNvPicPr>
            <a:picLocks noChangeAspect="1"/>
          </p:cNvPicPr>
          <p:nvPr/>
        </p:nvPicPr>
        <p:blipFill>
          <a:blip r:embed="rId3"/>
          <a:stretch>
            <a:fillRect/>
          </a:stretch>
        </p:blipFill>
        <p:spPr>
          <a:xfrm>
            <a:off x="7735882" y="5088748"/>
            <a:ext cx="371614" cy="507008"/>
          </a:xfrm>
          <a:prstGeom prst="rect">
            <a:avLst/>
          </a:prstGeom>
        </p:spPr>
      </p:pic>
      <p:pic>
        <p:nvPicPr>
          <p:cNvPr id="104" name="Picture 103"/>
          <p:cNvPicPr>
            <a:picLocks noChangeAspect="1"/>
          </p:cNvPicPr>
          <p:nvPr/>
        </p:nvPicPr>
        <p:blipFill>
          <a:blip r:embed="rId3"/>
          <a:stretch>
            <a:fillRect/>
          </a:stretch>
        </p:blipFill>
        <p:spPr>
          <a:xfrm>
            <a:off x="8107496" y="5088748"/>
            <a:ext cx="371614" cy="507008"/>
          </a:xfrm>
          <a:prstGeom prst="rect">
            <a:avLst/>
          </a:prstGeom>
        </p:spPr>
      </p:pic>
      <p:pic>
        <p:nvPicPr>
          <p:cNvPr id="105" name="Picture 104"/>
          <p:cNvPicPr>
            <a:picLocks noChangeAspect="1"/>
          </p:cNvPicPr>
          <p:nvPr/>
        </p:nvPicPr>
        <p:blipFill>
          <a:blip r:embed="rId3"/>
          <a:stretch>
            <a:fillRect/>
          </a:stretch>
        </p:blipFill>
        <p:spPr>
          <a:xfrm>
            <a:off x="5892729" y="5595756"/>
            <a:ext cx="371614" cy="507008"/>
          </a:xfrm>
          <a:prstGeom prst="rect">
            <a:avLst/>
          </a:prstGeom>
        </p:spPr>
      </p:pic>
      <p:pic>
        <p:nvPicPr>
          <p:cNvPr id="106" name="Picture 105"/>
          <p:cNvPicPr>
            <a:picLocks noChangeAspect="1"/>
          </p:cNvPicPr>
          <p:nvPr/>
        </p:nvPicPr>
        <p:blipFill>
          <a:blip r:embed="rId3"/>
          <a:stretch>
            <a:fillRect/>
          </a:stretch>
        </p:blipFill>
        <p:spPr>
          <a:xfrm>
            <a:off x="6264343" y="5595756"/>
            <a:ext cx="371614" cy="507008"/>
          </a:xfrm>
          <a:prstGeom prst="rect">
            <a:avLst/>
          </a:prstGeom>
        </p:spPr>
      </p:pic>
      <p:pic>
        <p:nvPicPr>
          <p:cNvPr id="107" name="Picture 106"/>
          <p:cNvPicPr>
            <a:picLocks noChangeAspect="1"/>
          </p:cNvPicPr>
          <p:nvPr/>
        </p:nvPicPr>
        <p:blipFill>
          <a:blip r:embed="rId3"/>
          <a:stretch>
            <a:fillRect/>
          </a:stretch>
        </p:blipFill>
        <p:spPr>
          <a:xfrm>
            <a:off x="6635957" y="5595756"/>
            <a:ext cx="371614" cy="507008"/>
          </a:xfrm>
          <a:prstGeom prst="rect">
            <a:avLst/>
          </a:prstGeom>
        </p:spPr>
      </p:pic>
      <p:pic>
        <p:nvPicPr>
          <p:cNvPr id="108" name="Picture 107"/>
          <p:cNvPicPr>
            <a:picLocks noChangeAspect="1"/>
          </p:cNvPicPr>
          <p:nvPr/>
        </p:nvPicPr>
        <p:blipFill>
          <a:blip r:embed="rId3"/>
          <a:stretch>
            <a:fillRect/>
          </a:stretch>
        </p:blipFill>
        <p:spPr>
          <a:xfrm>
            <a:off x="6993519" y="5595756"/>
            <a:ext cx="371614" cy="507008"/>
          </a:xfrm>
          <a:prstGeom prst="rect">
            <a:avLst/>
          </a:prstGeom>
        </p:spPr>
      </p:pic>
      <p:pic>
        <p:nvPicPr>
          <p:cNvPr id="109" name="Picture 108"/>
          <p:cNvPicPr>
            <a:picLocks noChangeAspect="1"/>
          </p:cNvPicPr>
          <p:nvPr/>
        </p:nvPicPr>
        <p:blipFill>
          <a:blip r:embed="rId3"/>
          <a:stretch>
            <a:fillRect/>
          </a:stretch>
        </p:blipFill>
        <p:spPr>
          <a:xfrm>
            <a:off x="7365133" y="5595756"/>
            <a:ext cx="371614" cy="507008"/>
          </a:xfrm>
          <a:prstGeom prst="rect">
            <a:avLst/>
          </a:prstGeom>
        </p:spPr>
      </p:pic>
      <p:pic>
        <p:nvPicPr>
          <p:cNvPr id="110" name="Picture 109"/>
          <p:cNvPicPr>
            <a:picLocks noChangeAspect="1"/>
          </p:cNvPicPr>
          <p:nvPr/>
        </p:nvPicPr>
        <p:blipFill>
          <a:blip r:embed="rId3"/>
          <a:stretch>
            <a:fillRect/>
          </a:stretch>
        </p:blipFill>
        <p:spPr>
          <a:xfrm>
            <a:off x="7736747" y="5595756"/>
            <a:ext cx="371614" cy="507008"/>
          </a:xfrm>
          <a:prstGeom prst="rect">
            <a:avLst/>
          </a:prstGeom>
        </p:spPr>
      </p:pic>
      <p:pic>
        <p:nvPicPr>
          <p:cNvPr id="111" name="Picture 110"/>
          <p:cNvPicPr>
            <a:picLocks noChangeAspect="1"/>
          </p:cNvPicPr>
          <p:nvPr/>
        </p:nvPicPr>
        <p:blipFill>
          <a:blip r:embed="rId3"/>
          <a:stretch>
            <a:fillRect/>
          </a:stretch>
        </p:blipFill>
        <p:spPr>
          <a:xfrm>
            <a:off x="8108361" y="5595756"/>
            <a:ext cx="371614" cy="507008"/>
          </a:xfrm>
          <a:prstGeom prst="rect">
            <a:avLst/>
          </a:prstGeom>
        </p:spPr>
      </p:pic>
      <p:sp>
        <p:nvSpPr>
          <p:cNvPr id="2" name="TextBox 1"/>
          <p:cNvSpPr txBox="1"/>
          <p:nvPr/>
        </p:nvSpPr>
        <p:spPr>
          <a:xfrm>
            <a:off x="591825" y="4714665"/>
            <a:ext cx="1444382" cy="461665"/>
          </a:xfrm>
          <a:prstGeom prst="rect">
            <a:avLst/>
          </a:prstGeom>
          <a:noFill/>
        </p:spPr>
        <p:txBody>
          <a:bodyPr wrap="none" rtlCol="0">
            <a:spAutoFit/>
          </a:bodyPr>
          <a:lstStyle/>
          <a:p>
            <a:r>
              <a:rPr lang="en-US" sz="2400" dirty="0" smtClean="0">
                <a:latin typeface="Helvetica Neue Light"/>
                <a:cs typeface="Helvetica Neue Light"/>
              </a:rPr>
              <a:t>Real-time</a:t>
            </a:r>
            <a:endParaRPr lang="en-US" sz="2400" dirty="0">
              <a:latin typeface="Helvetica Neue Light"/>
              <a:cs typeface="Helvetica Neue Light"/>
            </a:endParaRPr>
          </a:p>
        </p:txBody>
      </p:sp>
      <p:sp>
        <p:nvSpPr>
          <p:cNvPr id="112" name="TextBox 111"/>
          <p:cNvSpPr txBox="1"/>
          <p:nvPr/>
        </p:nvSpPr>
        <p:spPr>
          <a:xfrm>
            <a:off x="591825" y="5176330"/>
            <a:ext cx="1786315" cy="461665"/>
          </a:xfrm>
          <a:prstGeom prst="rect">
            <a:avLst/>
          </a:prstGeom>
          <a:noFill/>
        </p:spPr>
        <p:txBody>
          <a:bodyPr wrap="none" rtlCol="0">
            <a:spAutoFit/>
          </a:bodyPr>
          <a:lstStyle/>
          <a:p>
            <a:r>
              <a:rPr lang="en-US" sz="2400" dirty="0" smtClean="0">
                <a:latin typeface="Helvetica Neue Light"/>
                <a:cs typeface="Helvetica Neue Light"/>
              </a:rPr>
              <a:t>On-demand</a:t>
            </a:r>
            <a:endParaRPr lang="en-US" sz="2400" dirty="0">
              <a:latin typeface="Helvetica Neue Light"/>
              <a:cs typeface="Helvetica Neue Light"/>
            </a:endParaRPr>
          </a:p>
        </p:txBody>
      </p:sp>
      <p:sp>
        <p:nvSpPr>
          <p:cNvPr id="4" name="TextBox 3"/>
          <p:cNvSpPr txBox="1"/>
          <p:nvPr/>
        </p:nvSpPr>
        <p:spPr>
          <a:xfrm>
            <a:off x="591825" y="5637430"/>
            <a:ext cx="3872512" cy="461665"/>
          </a:xfrm>
          <a:prstGeom prst="rect">
            <a:avLst/>
          </a:prstGeom>
          <a:noFill/>
        </p:spPr>
        <p:txBody>
          <a:bodyPr wrap="none" rtlCol="0">
            <a:spAutoFit/>
          </a:bodyPr>
          <a:lstStyle/>
          <a:p>
            <a:r>
              <a:rPr lang="en-US" sz="2400" dirty="0" smtClean="0">
                <a:latin typeface="Helvetica Neue Light"/>
                <a:cs typeface="Helvetica Neue Light"/>
              </a:rPr>
              <a:t>Hyper-specialized expertise</a:t>
            </a:r>
            <a:endParaRPr lang="en-US" sz="2400" dirty="0">
              <a:latin typeface="Helvetica Neue Light"/>
              <a:cs typeface="Helvetica Neue Light"/>
            </a:endParaRPr>
          </a:p>
        </p:txBody>
      </p:sp>
      <p:sp>
        <p:nvSpPr>
          <p:cNvPr id="82" name="Arc 81"/>
          <p:cNvSpPr/>
          <p:nvPr/>
        </p:nvSpPr>
        <p:spPr>
          <a:xfrm rot="11236166">
            <a:off x="1991371" y="3516109"/>
            <a:ext cx="4113072" cy="1587252"/>
          </a:xfrm>
          <a:prstGeom prst="arc">
            <a:avLst>
              <a:gd name="adj1" fmla="val 11628670"/>
              <a:gd name="adj2" fmla="val 21224743"/>
            </a:avLst>
          </a:prstGeom>
          <a:ln w="63500">
            <a:solidFill>
              <a:schemeClr val="accent1"/>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16" name="Picture 115"/>
          <p:cNvPicPr>
            <a:picLocks noChangeAspect="1"/>
          </p:cNvPicPr>
          <p:nvPr/>
        </p:nvPicPr>
        <p:blipFill>
          <a:blip r:embed="rId5"/>
          <a:stretch>
            <a:fillRect/>
          </a:stretch>
        </p:blipFill>
        <p:spPr>
          <a:xfrm>
            <a:off x="5890012" y="4587338"/>
            <a:ext cx="389581" cy="507008"/>
          </a:xfrm>
          <a:prstGeom prst="rect">
            <a:avLst/>
          </a:prstGeom>
        </p:spPr>
      </p:pic>
      <p:pic>
        <p:nvPicPr>
          <p:cNvPr id="117" name="Picture 116"/>
          <p:cNvPicPr>
            <a:picLocks noChangeAspect="1"/>
          </p:cNvPicPr>
          <p:nvPr/>
        </p:nvPicPr>
        <p:blipFill>
          <a:blip r:embed="rId6"/>
          <a:stretch>
            <a:fillRect/>
          </a:stretch>
        </p:blipFill>
        <p:spPr>
          <a:xfrm>
            <a:off x="1630368" y="3571456"/>
            <a:ext cx="393733" cy="512411"/>
          </a:xfrm>
          <a:prstGeom prst="rect">
            <a:avLst/>
          </a:prstGeom>
        </p:spPr>
      </p:pic>
      <p:sp>
        <p:nvSpPr>
          <p:cNvPr id="113" name="TextBox 112"/>
          <p:cNvSpPr txBox="1"/>
          <p:nvPr/>
        </p:nvSpPr>
        <p:spPr>
          <a:xfrm>
            <a:off x="638679" y="380940"/>
            <a:ext cx="3945694" cy="1015663"/>
          </a:xfrm>
          <a:prstGeom prst="rect">
            <a:avLst/>
          </a:prstGeom>
          <a:noFill/>
        </p:spPr>
        <p:txBody>
          <a:bodyPr wrap="none" rtlCol="0">
            <a:spAutoFit/>
          </a:bodyPr>
          <a:lstStyle/>
          <a:p>
            <a:r>
              <a:rPr lang="en-US" sz="6000" dirty="0">
                <a:latin typeface="Adelle Regular"/>
                <a:cs typeface="Adelle Regular"/>
              </a:rPr>
              <a:t>E</a:t>
            </a:r>
            <a:r>
              <a:rPr lang="en-US" sz="6000" dirty="0" smtClean="0">
                <a:latin typeface="Adelle Regular"/>
                <a:cs typeface="Adelle Regular"/>
              </a:rPr>
              <a:t>nterprise</a:t>
            </a:r>
            <a:endParaRPr lang="en-US" sz="6000" dirty="0">
              <a:latin typeface="Adelle Regular"/>
              <a:cs typeface="Adelle Regular"/>
            </a:endParaRPr>
          </a:p>
        </p:txBody>
      </p:sp>
    </p:spTree>
    <p:extLst>
      <p:ext uri="{BB962C8B-B14F-4D97-AF65-F5344CB8AC3E}">
        <p14:creationId xmlns:p14="http://schemas.microsoft.com/office/powerpoint/2010/main" val="5654047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2" grpId="0"/>
      <p:bldP spid="4" grpId="0"/>
      <p:bldP spid="8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p:cNvPicPr>
          <p:nvPr/>
        </p:nvPicPr>
        <p:blipFill>
          <a:blip r:embed="rId3"/>
          <a:stretch>
            <a:fillRect/>
          </a:stretch>
        </p:blipFill>
        <p:spPr>
          <a:xfrm>
            <a:off x="2024101" y="1704827"/>
            <a:ext cx="391015" cy="508874"/>
          </a:xfrm>
          <a:prstGeom prst="rect">
            <a:avLst/>
          </a:prstGeom>
        </p:spPr>
      </p:pic>
      <p:pic>
        <p:nvPicPr>
          <p:cNvPr id="50" name="Picture 49"/>
          <p:cNvPicPr>
            <a:picLocks noChangeAspect="1"/>
          </p:cNvPicPr>
          <p:nvPr/>
        </p:nvPicPr>
        <p:blipFill>
          <a:blip r:embed="rId3"/>
          <a:stretch>
            <a:fillRect/>
          </a:stretch>
        </p:blipFill>
        <p:spPr>
          <a:xfrm>
            <a:off x="1239353" y="2561172"/>
            <a:ext cx="391015" cy="508874"/>
          </a:xfrm>
          <a:prstGeom prst="rect">
            <a:avLst/>
          </a:prstGeom>
        </p:spPr>
      </p:pic>
      <p:pic>
        <p:nvPicPr>
          <p:cNvPr id="52" name="Picture 51"/>
          <p:cNvPicPr>
            <a:picLocks noChangeAspect="1"/>
          </p:cNvPicPr>
          <p:nvPr/>
        </p:nvPicPr>
        <p:blipFill>
          <a:blip r:embed="rId3"/>
          <a:stretch>
            <a:fillRect/>
          </a:stretch>
        </p:blipFill>
        <p:spPr>
          <a:xfrm>
            <a:off x="1043846" y="3064448"/>
            <a:ext cx="391015" cy="508874"/>
          </a:xfrm>
          <a:prstGeom prst="rect">
            <a:avLst/>
          </a:prstGeom>
        </p:spPr>
      </p:pic>
      <p:pic>
        <p:nvPicPr>
          <p:cNvPr id="53" name="Picture 52"/>
          <p:cNvPicPr>
            <a:picLocks noChangeAspect="1"/>
          </p:cNvPicPr>
          <p:nvPr/>
        </p:nvPicPr>
        <p:blipFill>
          <a:blip r:embed="rId3"/>
          <a:stretch>
            <a:fillRect/>
          </a:stretch>
        </p:blipFill>
        <p:spPr>
          <a:xfrm>
            <a:off x="1437579" y="3066314"/>
            <a:ext cx="391015" cy="508874"/>
          </a:xfrm>
          <a:prstGeom prst="rect">
            <a:avLst/>
          </a:prstGeom>
        </p:spPr>
      </p:pic>
      <p:pic>
        <p:nvPicPr>
          <p:cNvPr id="59" name="Picture 58"/>
          <p:cNvPicPr>
            <a:picLocks noChangeAspect="1"/>
          </p:cNvPicPr>
          <p:nvPr/>
        </p:nvPicPr>
        <p:blipFill>
          <a:blip r:embed="rId3"/>
          <a:stretch>
            <a:fillRect/>
          </a:stretch>
        </p:blipFill>
        <p:spPr>
          <a:xfrm>
            <a:off x="848339" y="3575188"/>
            <a:ext cx="391015" cy="508874"/>
          </a:xfrm>
          <a:prstGeom prst="rect">
            <a:avLst/>
          </a:prstGeom>
        </p:spPr>
      </p:pic>
      <p:pic>
        <p:nvPicPr>
          <p:cNvPr id="60" name="Picture 59"/>
          <p:cNvPicPr>
            <a:picLocks noChangeAspect="1"/>
          </p:cNvPicPr>
          <p:nvPr/>
        </p:nvPicPr>
        <p:blipFill>
          <a:blip r:embed="rId3"/>
          <a:stretch>
            <a:fillRect/>
          </a:stretch>
        </p:blipFill>
        <p:spPr>
          <a:xfrm>
            <a:off x="1239353" y="3571456"/>
            <a:ext cx="391015" cy="508874"/>
          </a:xfrm>
          <a:prstGeom prst="rect">
            <a:avLst/>
          </a:prstGeom>
        </p:spPr>
      </p:pic>
      <p:pic>
        <p:nvPicPr>
          <p:cNvPr id="63" name="Picture 62"/>
          <p:cNvPicPr>
            <a:picLocks noChangeAspect="1"/>
          </p:cNvPicPr>
          <p:nvPr/>
        </p:nvPicPr>
        <p:blipFill>
          <a:blip r:embed="rId3"/>
          <a:stretch>
            <a:fillRect/>
          </a:stretch>
        </p:blipFill>
        <p:spPr>
          <a:xfrm>
            <a:off x="1633086" y="3571456"/>
            <a:ext cx="391015" cy="508874"/>
          </a:xfrm>
          <a:prstGeom prst="rect">
            <a:avLst/>
          </a:prstGeom>
        </p:spPr>
      </p:pic>
      <p:pic>
        <p:nvPicPr>
          <p:cNvPr id="66" name="Picture 65"/>
          <p:cNvPicPr>
            <a:picLocks noChangeAspect="1"/>
          </p:cNvPicPr>
          <p:nvPr/>
        </p:nvPicPr>
        <p:blipFill>
          <a:blip r:embed="rId3"/>
          <a:stretch>
            <a:fillRect/>
          </a:stretch>
        </p:blipFill>
        <p:spPr>
          <a:xfrm>
            <a:off x="2796194" y="2563038"/>
            <a:ext cx="391015" cy="508874"/>
          </a:xfrm>
          <a:prstGeom prst="rect">
            <a:avLst/>
          </a:prstGeom>
        </p:spPr>
      </p:pic>
      <p:pic>
        <p:nvPicPr>
          <p:cNvPr id="67" name="Picture 66"/>
          <p:cNvPicPr>
            <a:picLocks noChangeAspect="1"/>
          </p:cNvPicPr>
          <p:nvPr/>
        </p:nvPicPr>
        <p:blipFill>
          <a:blip r:embed="rId3"/>
          <a:stretch>
            <a:fillRect/>
          </a:stretch>
        </p:blipFill>
        <p:spPr>
          <a:xfrm>
            <a:off x="2600687" y="3066314"/>
            <a:ext cx="391015" cy="508874"/>
          </a:xfrm>
          <a:prstGeom prst="rect">
            <a:avLst/>
          </a:prstGeom>
        </p:spPr>
      </p:pic>
      <p:pic>
        <p:nvPicPr>
          <p:cNvPr id="68" name="Picture 67"/>
          <p:cNvPicPr>
            <a:picLocks noChangeAspect="1"/>
          </p:cNvPicPr>
          <p:nvPr/>
        </p:nvPicPr>
        <p:blipFill>
          <a:blip r:embed="rId3"/>
          <a:stretch>
            <a:fillRect/>
          </a:stretch>
        </p:blipFill>
        <p:spPr>
          <a:xfrm>
            <a:off x="2994420" y="3068180"/>
            <a:ext cx="391015" cy="508874"/>
          </a:xfrm>
          <a:prstGeom prst="rect">
            <a:avLst/>
          </a:prstGeom>
        </p:spPr>
      </p:pic>
      <p:pic>
        <p:nvPicPr>
          <p:cNvPr id="69" name="Picture 68"/>
          <p:cNvPicPr>
            <a:picLocks noChangeAspect="1"/>
          </p:cNvPicPr>
          <p:nvPr/>
        </p:nvPicPr>
        <p:blipFill>
          <a:blip r:embed="rId3"/>
          <a:stretch>
            <a:fillRect/>
          </a:stretch>
        </p:blipFill>
        <p:spPr>
          <a:xfrm>
            <a:off x="2405180" y="3577054"/>
            <a:ext cx="391015" cy="508874"/>
          </a:xfrm>
          <a:prstGeom prst="rect">
            <a:avLst/>
          </a:prstGeom>
        </p:spPr>
      </p:pic>
      <p:pic>
        <p:nvPicPr>
          <p:cNvPr id="70" name="Picture 69"/>
          <p:cNvPicPr>
            <a:picLocks noChangeAspect="1"/>
          </p:cNvPicPr>
          <p:nvPr/>
        </p:nvPicPr>
        <p:blipFill>
          <a:blip r:embed="rId3"/>
          <a:stretch>
            <a:fillRect/>
          </a:stretch>
        </p:blipFill>
        <p:spPr>
          <a:xfrm>
            <a:off x="2796194" y="3573322"/>
            <a:ext cx="391015" cy="508874"/>
          </a:xfrm>
          <a:prstGeom prst="rect">
            <a:avLst/>
          </a:prstGeom>
        </p:spPr>
      </p:pic>
      <p:pic>
        <p:nvPicPr>
          <p:cNvPr id="71" name="Picture 70"/>
          <p:cNvPicPr>
            <a:picLocks noChangeAspect="1"/>
          </p:cNvPicPr>
          <p:nvPr/>
        </p:nvPicPr>
        <p:blipFill>
          <a:blip r:embed="rId3"/>
          <a:stretch>
            <a:fillRect/>
          </a:stretch>
        </p:blipFill>
        <p:spPr>
          <a:xfrm>
            <a:off x="3189927" y="3573322"/>
            <a:ext cx="391015" cy="508874"/>
          </a:xfrm>
          <a:prstGeom prst="rect">
            <a:avLst/>
          </a:prstGeom>
        </p:spPr>
      </p:pic>
      <p:cxnSp>
        <p:nvCxnSpPr>
          <p:cNvPr id="73" name="Straight Connector 72"/>
          <p:cNvCxnSpPr/>
          <p:nvPr/>
        </p:nvCxnSpPr>
        <p:spPr>
          <a:xfrm flipV="1">
            <a:off x="1633086" y="2200551"/>
            <a:ext cx="302674" cy="271238"/>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flipV="1">
            <a:off x="2502925" y="2200551"/>
            <a:ext cx="293271" cy="271238"/>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pic>
        <p:nvPicPr>
          <p:cNvPr id="125" name="Picture 124"/>
          <p:cNvPicPr>
            <a:picLocks noChangeAspect="1"/>
          </p:cNvPicPr>
          <p:nvPr/>
        </p:nvPicPr>
        <p:blipFill>
          <a:blip r:embed="rId4"/>
          <a:stretch>
            <a:fillRect/>
          </a:stretch>
        </p:blipFill>
        <p:spPr>
          <a:xfrm>
            <a:off x="2040232" y="1704827"/>
            <a:ext cx="393733" cy="512411"/>
          </a:xfrm>
          <a:prstGeom prst="rect">
            <a:avLst/>
          </a:prstGeom>
        </p:spPr>
      </p:pic>
      <p:pic>
        <p:nvPicPr>
          <p:cNvPr id="126" name="Picture 125"/>
          <p:cNvPicPr>
            <a:picLocks noChangeAspect="1"/>
          </p:cNvPicPr>
          <p:nvPr/>
        </p:nvPicPr>
        <p:blipFill>
          <a:blip r:embed="rId4"/>
          <a:stretch>
            <a:fillRect/>
          </a:stretch>
        </p:blipFill>
        <p:spPr>
          <a:xfrm>
            <a:off x="1236635" y="2564904"/>
            <a:ext cx="393733" cy="512411"/>
          </a:xfrm>
          <a:prstGeom prst="rect">
            <a:avLst/>
          </a:prstGeom>
        </p:spPr>
      </p:pic>
      <p:pic>
        <p:nvPicPr>
          <p:cNvPr id="127" name="Picture 126"/>
          <p:cNvPicPr>
            <a:picLocks noChangeAspect="1"/>
          </p:cNvPicPr>
          <p:nvPr/>
        </p:nvPicPr>
        <p:blipFill>
          <a:blip r:embed="rId4"/>
          <a:stretch>
            <a:fillRect/>
          </a:stretch>
        </p:blipFill>
        <p:spPr>
          <a:xfrm>
            <a:off x="1047647" y="3077315"/>
            <a:ext cx="393733" cy="512411"/>
          </a:xfrm>
          <a:prstGeom prst="rect">
            <a:avLst/>
          </a:prstGeom>
        </p:spPr>
      </p:pic>
      <p:pic>
        <p:nvPicPr>
          <p:cNvPr id="128" name="Picture 127"/>
          <p:cNvPicPr>
            <a:picLocks noChangeAspect="1"/>
          </p:cNvPicPr>
          <p:nvPr/>
        </p:nvPicPr>
        <p:blipFill>
          <a:blip r:embed="rId4"/>
          <a:stretch>
            <a:fillRect/>
          </a:stretch>
        </p:blipFill>
        <p:spPr>
          <a:xfrm>
            <a:off x="1441380" y="3066314"/>
            <a:ext cx="393733" cy="512411"/>
          </a:xfrm>
          <a:prstGeom prst="rect">
            <a:avLst/>
          </a:prstGeom>
        </p:spPr>
      </p:pic>
      <p:pic>
        <p:nvPicPr>
          <p:cNvPr id="129" name="Picture 128"/>
          <p:cNvPicPr>
            <a:picLocks noChangeAspect="1"/>
          </p:cNvPicPr>
          <p:nvPr/>
        </p:nvPicPr>
        <p:blipFill>
          <a:blip r:embed="rId4"/>
          <a:stretch>
            <a:fillRect/>
          </a:stretch>
        </p:blipFill>
        <p:spPr>
          <a:xfrm>
            <a:off x="850780" y="3578920"/>
            <a:ext cx="393733" cy="512411"/>
          </a:xfrm>
          <a:prstGeom prst="rect">
            <a:avLst/>
          </a:prstGeom>
        </p:spPr>
      </p:pic>
      <p:pic>
        <p:nvPicPr>
          <p:cNvPr id="130" name="Picture 129"/>
          <p:cNvPicPr>
            <a:picLocks noChangeAspect="1"/>
          </p:cNvPicPr>
          <p:nvPr/>
        </p:nvPicPr>
        <p:blipFill>
          <a:blip r:embed="rId4"/>
          <a:stretch>
            <a:fillRect/>
          </a:stretch>
        </p:blipFill>
        <p:spPr>
          <a:xfrm>
            <a:off x="1236635" y="3578920"/>
            <a:ext cx="393733" cy="512411"/>
          </a:xfrm>
          <a:prstGeom prst="rect">
            <a:avLst/>
          </a:prstGeom>
        </p:spPr>
      </p:pic>
      <p:pic>
        <p:nvPicPr>
          <p:cNvPr id="131" name="Picture 130"/>
          <p:cNvPicPr>
            <a:picLocks noChangeAspect="1"/>
          </p:cNvPicPr>
          <p:nvPr/>
        </p:nvPicPr>
        <p:blipFill>
          <a:blip r:embed="rId4"/>
          <a:stretch>
            <a:fillRect/>
          </a:stretch>
        </p:blipFill>
        <p:spPr>
          <a:xfrm>
            <a:off x="1630368" y="3571456"/>
            <a:ext cx="393733" cy="512411"/>
          </a:xfrm>
          <a:prstGeom prst="rect">
            <a:avLst/>
          </a:prstGeom>
        </p:spPr>
      </p:pic>
      <p:pic>
        <p:nvPicPr>
          <p:cNvPr id="132" name="Picture 131"/>
          <p:cNvPicPr>
            <a:picLocks noChangeAspect="1"/>
          </p:cNvPicPr>
          <p:nvPr/>
        </p:nvPicPr>
        <p:blipFill>
          <a:blip r:embed="rId4"/>
          <a:stretch>
            <a:fillRect/>
          </a:stretch>
        </p:blipFill>
        <p:spPr>
          <a:xfrm>
            <a:off x="2402461" y="3589726"/>
            <a:ext cx="393733" cy="512411"/>
          </a:xfrm>
          <a:prstGeom prst="rect">
            <a:avLst/>
          </a:prstGeom>
        </p:spPr>
      </p:pic>
      <p:pic>
        <p:nvPicPr>
          <p:cNvPr id="133" name="Picture 132"/>
          <p:cNvPicPr>
            <a:picLocks noChangeAspect="1"/>
          </p:cNvPicPr>
          <p:nvPr/>
        </p:nvPicPr>
        <p:blipFill>
          <a:blip r:embed="rId4"/>
          <a:stretch>
            <a:fillRect/>
          </a:stretch>
        </p:blipFill>
        <p:spPr>
          <a:xfrm>
            <a:off x="2793476" y="3589726"/>
            <a:ext cx="393733" cy="512411"/>
          </a:xfrm>
          <a:prstGeom prst="rect">
            <a:avLst/>
          </a:prstGeom>
        </p:spPr>
      </p:pic>
      <p:pic>
        <p:nvPicPr>
          <p:cNvPr id="134" name="Picture 133"/>
          <p:cNvPicPr>
            <a:picLocks noChangeAspect="1"/>
          </p:cNvPicPr>
          <p:nvPr/>
        </p:nvPicPr>
        <p:blipFill>
          <a:blip r:embed="rId4"/>
          <a:stretch>
            <a:fillRect/>
          </a:stretch>
        </p:blipFill>
        <p:spPr>
          <a:xfrm>
            <a:off x="3187209" y="3589726"/>
            <a:ext cx="393733" cy="512411"/>
          </a:xfrm>
          <a:prstGeom prst="rect">
            <a:avLst/>
          </a:prstGeom>
        </p:spPr>
      </p:pic>
      <p:pic>
        <p:nvPicPr>
          <p:cNvPr id="135" name="Picture 134"/>
          <p:cNvPicPr>
            <a:picLocks noChangeAspect="1"/>
          </p:cNvPicPr>
          <p:nvPr/>
        </p:nvPicPr>
        <p:blipFill>
          <a:blip r:embed="rId4"/>
          <a:stretch>
            <a:fillRect/>
          </a:stretch>
        </p:blipFill>
        <p:spPr>
          <a:xfrm>
            <a:off x="2600687" y="3077315"/>
            <a:ext cx="393733" cy="512411"/>
          </a:xfrm>
          <a:prstGeom prst="rect">
            <a:avLst/>
          </a:prstGeom>
        </p:spPr>
      </p:pic>
      <p:pic>
        <p:nvPicPr>
          <p:cNvPr id="136" name="Picture 135"/>
          <p:cNvPicPr>
            <a:picLocks noChangeAspect="1"/>
          </p:cNvPicPr>
          <p:nvPr/>
        </p:nvPicPr>
        <p:blipFill>
          <a:blip r:embed="rId4"/>
          <a:stretch>
            <a:fillRect/>
          </a:stretch>
        </p:blipFill>
        <p:spPr>
          <a:xfrm>
            <a:off x="2978923" y="3077315"/>
            <a:ext cx="393733" cy="512411"/>
          </a:xfrm>
          <a:prstGeom prst="rect">
            <a:avLst/>
          </a:prstGeom>
        </p:spPr>
      </p:pic>
      <p:pic>
        <p:nvPicPr>
          <p:cNvPr id="137" name="Picture 136"/>
          <p:cNvPicPr>
            <a:picLocks noChangeAspect="1"/>
          </p:cNvPicPr>
          <p:nvPr/>
        </p:nvPicPr>
        <p:blipFill>
          <a:blip r:embed="rId4"/>
          <a:stretch>
            <a:fillRect/>
          </a:stretch>
        </p:blipFill>
        <p:spPr>
          <a:xfrm>
            <a:off x="2797553" y="2564904"/>
            <a:ext cx="393733" cy="512411"/>
          </a:xfrm>
          <a:prstGeom prst="rect">
            <a:avLst/>
          </a:prstGeom>
        </p:spPr>
      </p:pic>
      <p:pic>
        <p:nvPicPr>
          <p:cNvPr id="3" name="Picture 2"/>
          <p:cNvPicPr>
            <a:picLocks noChangeAspect="1"/>
          </p:cNvPicPr>
          <p:nvPr/>
        </p:nvPicPr>
        <p:blipFill>
          <a:blip r:embed="rId5"/>
          <a:stretch>
            <a:fillRect/>
          </a:stretch>
        </p:blipFill>
        <p:spPr>
          <a:xfrm>
            <a:off x="5891003" y="1550888"/>
            <a:ext cx="371614" cy="507008"/>
          </a:xfrm>
          <a:prstGeom prst="rect">
            <a:avLst/>
          </a:prstGeom>
        </p:spPr>
      </p:pic>
      <p:pic>
        <p:nvPicPr>
          <p:cNvPr id="5" name="Picture 4"/>
          <p:cNvPicPr>
            <a:picLocks noChangeAspect="1"/>
          </p:cNvPicPr>
          <p:nvPr/>
        </p:nvPicPr>
        <p:blipFill>
          <a:blip r:embed="rId5"/>
          <a:stretch>
            <a:fillRect/>
          </a:stretch>
        </p:blipFill>
        <p:spPr>
          <a:xfrm>
            <a:off x="5891003" y="2057896"/>
            <a:ext cx="371614" cy="507008"/>
          </a:xfrm>
          <a:prstGeom prst="rect">
            <a:avLst/>
          </a:prstGeom>
        </p:spPr>
      </p:pic>
      <p:pic>
        <p:nvPicPr>
          <p:cNvPr id="6" name="Picture 5"/>
          <p:cNvPicPr>
            <a:picLocks noChangeAspect="1"/>
          </p:cNvPicPr>
          <p:nvPr/>
        </p:nvPicPr>
        <p:blipFill>
          <a:blip r:embed="rId5"/>
          <a:stretch>
            <a:fillRect/>
          </a:stretch>
        </p:blipFill>
        <p:spPr>
          <a:xfrm>
            <a:off x="6262617" y="1550888"/>
            <a:ext cx="371614" cy="507008"/>
          </a:xfrm>
          <a:prstGeom prst="rect">
            <a:avLst/>
          </a:prstGeom>
        </p:spPr>
      </p:pic>
      <p:pic>
        <p:nvPicPr>
          <p:cNvPr id="7" name="Picture 6"/>
          <p:cNvPicPr>
            <a:picLocks noChangeAspect="1"/>
          </p:cNvPicPr>
          <p:nvPr/>
        </p:nvPicPr>
        <p:blipFill>
          <a:blip r:embed="rId5"/>
          <a:stretch>
            <a:fillRect/>
          </a:stretch>
        </p:blipFill>
        <p:spPr>
          <a:xfrm>
            <a:off x="6262617" y="2057896"/>
            <a:ext cx="371614" cy="507008"/>
          </a:xfrm>
          <a:prstGeom prst="rect">
            <a:avLst/>
          </a:prstGeom>
        </p:spPr>
      </p:pic>
      <p:pic>
        <p:nvPicPr>
          <p:cNvPr id="8" name="Picture 7"/>
          <p:cNvPicPr>
            <a:picLocks noChangeAspect="1"/>
          </p:cNvPicPr>
          <p:nvPr/>
        </p:nvPicPr>
        <p:blipFill>
          <a:blip r:embed="rId5"/>
          <a:stretch>
            <a:fillRect/>
          </a:stretch>
        </p:blipFill>
        <p:spPr>
          <a:xfrm>
            <a:off x="6634231" y="1550888"/>
            <a:ext cx="371614" cy="507008"/>
          </a:xfrm>
          <a:prstGeom prst="rect">
            <a:avLst/>
          </a:prstGeom>
        </p:spPr>
      </p:pic>
      <p:pic>
        <p:nvPicPr>
          <p:cNvPr id="9" name="Picture 8"/>
          <p:cNvPicPr>
            <a:picLocks noChangeAspect="1"/>
          </p:cNvPicPr>
          <p:nvPr/>
        </p:nvPicPr>
        <p:blipFill>
          <a:blip r:embed="rId5"/>
          <a:stretch>
            <a:fillRect/>
          </a:stretch>
        </p:blipFill>
        <p:spPr>
          <a:xfrm>
            <a:off x="6621040" y="2057896"/>
            <a:ext cx="371614" cy="507008"/>
          </a:xfrm>
          <a:prstGeom prst="rect">
            <a:avLst/>
          </a:prstGeom>
        </p:spPr>
      </p:pic>
      <p:pic>
        <p:nvPicPr>
          <p:cNvPr id="10" name="Picture 9"/>
          <p:cNvPicPr>
            <a:picLocks noChangeAspect="1"/>
          </p:cNvPicPr>
          <p:nvPr/>
        </p:nvPicPr>
        <p:blipFill>
          <a:blip r:embed="rId5"/>
          <a:stretch>
            <a:fillRect/>
          </a:stretch>
        </p:blipFill>
        <p:spPr>
          <a:xfrm>
            <a:off x="6991793" y="1550888"/>
            <a:ext cx="371614" cy="507008"/>
          </a:xfrm>
          <a:prstGeom prst="rect">
            <a:avLst/>
          </a:prstGeom>
        </p:spPr>
      </p:pic>
      <p:pic>
        <p:nvPicPr>
          <p:cNvPr id="11" name="Picture 10"/>
          <p:cNvPicPr>
            <a:picLocks noChangeAspect="1"/>
          </p:cNvPicPr>
          <p:nvPr/>
        </p:nvPicPr>
        <p:blipFill>
          <a:blip r:embed="rId5"/>
          <a:stretch>
            <a:fillRect/>
          </a:stretch>
        </p:blipFill>
        <p:spPr>
          <a:xfrm>
            <a:off x="6991793" y="2057896"/>
            <a:ext cx="371614" cy="507008"/>
          </a:xfrm>
          <a:prstGeom prst="rect">
            <a:avLst/>
          </a:prstGeom>
        </p:spPr>
      </p:pic>
      <p:pic>
        <p:nvPicPr>
          <p:cNvPr id="12" name="Picture 11"/>
          <p:cNvPicPr>
            <a:picLocks noChangeAspect="1"/>
          </p:cNvPicPr>
          <p:nvPr/>
        </p:nvPicPr>
        <p:blipFill>
          <a:blip r:embed="rId5"/>
          <a:stretch>
            <a:fillRect/>
          </a:stretch>
        </p:blipFill>
        <p:spPr>
          <a:xfrm>
            <a:off x="7363407" y="1550888"/>
            <a:ext cx="371614" cy="507008"/>
          </a:xfrm>
          <a:prstGeom prst="rect">
            <a:avLst/>
          </a:prstGeom>
        </p:spPr>
      </p:pic>
      <p:pic>
        <p:nvPicPr>
          <p:cNvPr id="13" name="Picture 12"/>
          <p:cNvPicPr>
            <a:picLocks noChangeAspect="1"/>
          </p:cNvPicPr>
          <p:nvPr/>
        </p:nvPicPr>
        <p:blipFill>
          <a:blip r:embed="rId5"/>
          <a:stretch>
            <a:fillRect/>
          </a:stretch>
        </p:blipFill>
        <p:spPr>
          <a:xfrm>
            <a:off x="7363407" y="2057896"/>
            <a:ext cx="371614" cy="507008"/>
          </a:xfrm>
          <a:prstGeom prst="rect">
            <a:avLst/>
          </a:prstGeom>
        </p:spPr>
      </p:pic>
      <p:pic>
        <p:nvPicPr>
          <p:cNvPr id="14" name="Picture 13"/>
          <p:cNvPicPr>
            <a:picLocks noChangeAspect="1"/>
          </p:cNvPicPr>
          <p:nvPr/>
        </p:nvPicPr>
        <p:blipFill>
          <a:blip r:embed="rId5"/>
          <a:stretch>
            <a:fillRect/>
          </a:stretch>
        </p:blipFill>
        <p:spPr>
          <a:xfrm>
            <a:off x="7735021" y="1550888"/>
            <a:ext cx="371614" cy="507008"/>
          </a:xfrm>
          <a:prstGeom prst="rect">
            <a:avLst/>
          </a:prstGeom>
        </p:spPr>
      </p:pic>
      <p:pic>
        <p:nvPicPr>
          <p:cNvPr id="15" name="Picture 14"/>
          <p:cNvPicPr>
            <a:picLocks noChangeAspect="1"/>
          </p:cNvPicPr>
          <p:nvPr/>
        </p:nvPicPr>
        <p:blipFill>
          <a:blip r:embed="rId5"/>
          <a:stretch>
            <a:fillRect/>
          </a:stretch>
        </p:blipFill>
        <p:spPr>
          <a:xfrm>
            <a:off x="7735021" y="2057896"/>
            <a:ext cx="371614" cy="507008"/>
          </a:xfrm>
          <a:prstGeom prst="rect">
            <a:avLst/>
          </a:prstGeom>
        </p:spPr>
      </p:pic>
      <p:pic>
        <p:nvPicPr>
          <p:cNvPr id="16" name="Picture 15"/>
          <p:cNvPicPr>
            <a:picLocks noChangeAspect="1"/>
          </p:cNvPicPr>
          <p:nvPr/>
        </p:nvPicPr>
        <p:blipFill>
          <a:blip r:embed="rId5"/>
          <a:stretch>
            <a:fillRect/>
          </a:stretch>
        </p:blipFill>
        <p:spPr>
          <a:xfrm>
            <a:off x="8106635" y="1550888"/>
            <a:ext cx="371614" cy="507008"/>
          </a:xfrm>
          <a:prstGeom prst="rect">
            <a:avLst/>
          </a:prstGeom>
        </p:spPr>
      </p:pic>
      <p:pic>
        <p:nvPicPr>
          <p:cNvPr id="17" name="Picture 16"/>
          <p:cNvPicPr>
            <a:picLocks noChangeAspect="1"/>
          </p:cNvPicPr>
          <p:nvPr/>
        </p:nvPicPr>
        <p:blipFill>
          <a:blip r:embed="rId5"/>
          <a:stretch>
            <a:fillRect/>
          </a:stretch>
        </p:blipFill>
        <p:spPr>
          <a:xfrm>
            <a:off x="8093444" y="2057896"/>
            <a:ext cx="371614" cy="507008"/>
          </a:xfrm>
          <a:prstGeom prst="rect">
            <a:avLst/>
          </a:prstGeom>
        </p:spPr>
      </p:pic>
      <p:pic>
        <p:nvPicPr>
          <p:cNvPr id="20" name="Picture 19"/>
          <p:cNvPicPr>
            <a:picLocks noChangeAspect="1"/>
          </p:cNvPicPr>
          <p:nvPr/>
        </p:nvPicPr>
        <p:blipFill>
          <a:blip r:embed="rId5"/>
          <a:stretch>
            <a:fillRect/>
          </a:stretch>
        </p:blipFill>
        <p:spPr>
          <a:xfrm>
            <a:off x="7363407" y="2564904"/>
            <a:ext cx="371614" cy="507008"/>
          </a:xfrm>
          <a:prstGeom prst="rect">
            <a:avLst/>
          </a:prstGeom>
        </p:spPr>
      </p:pic>
      <p:pic>
        <p:nvPicPr>
          <p:cNvPr id="21" name="Picture 20"/>
          <p:cNvPicPr>
            <a:picLocks noChangeAspect="1"/>
          </p:cNvPicPr>
          <p:nvPr/>
        </p:nvPicPr>
        <p:blipFill>
          <a:blip r:embed="rId5"/>
          <a:stretch>
            <a:fillRect/>
          </a:stretch>
        </p:blipFill>
        <p:spPr>
          <a:xfrm>
            <a:off x="7363407" y="3071912"/>
            <a:ext cx="371614" cy="507008"/>
          </a:xfrm>
          <a:prstGeom prst="rect">
            <a:avLst/>
          </a:prstGeom>
        </p:spPr>
      </p:pic>
      <p:pic>
        <p:nvPicPr>
          <p:cNvPr id="22" name="Picture 21"/>
          <p:cNvPicPr>
            <a:picLocks noChangeAspect="1"/>
          </p:cNvPicPr>
          <p:nvPr/>
        </p:nvPicPr>
        <p:blipFill>
          <a:blip r:embed="rId5"/>
          <a:stretch>
            <a:fillRect/>
          </a:stretch>
        </p:blipFill>
        <p:spPr>
          <a:xfrm>
            <a:off x="7735021" y="2564904"/>
            <a:ext cx="371614" cy="507008"/>
          </a:xfrm>
          <a:prstGeom prst="rect">
            <a:avLst/>
          </a:prstGeom>
        </p:spPr>
      </p:pic>
      <p:pic>
        <p:nvPicPr>
          <p:cNvPr id="23" name="Picture 22"/>
          <p:cNvPicPr>
            <a:picLocks noChangeAspect="1"/>
          </p:cNvPicPr>
          <p:nvPr/>
        </p:nvPicPr>
        <p:blipFill>
          <a:blip r:embed="rId5"/>
          <a:stretch>
            <a:fillRect/>
          </a:stretch>
        </p:blipFill>
        <p:spPr>
          <a:xfrm>
            <a:off x="7735021" y="3071912"/>
            <a:ext cx="371614" cy="507008"/>
          </a:xfrm>
          <a:prstGeom prst="rect">
            <a:avLst/>
          </a:prstGeom>
        </p:spPr>
      </p:pic>
      <p:pic>
        <p:nvPicPr>
          <p:cNvPr id="24" name="Picture 23"/>
          <p:cNvPicPr>
            <a:picLocks noChangeAspect="1"/>
          </p:cNvPicPr>
          <p:nvPr/>
        </p:nvPicPr>
        <p:blipFill>
          <a:blip r:embed="rId5"/>
          <a:stretch>
            <a:fillRect/>
          </a:stretch>
        </p:blipFill>
        <p:spPr>
          <a:xfrm>
            <a:off x="8106635" y="2564904"/>
            <a:ext cx="371614" cy="507008"/>
          </a:xfrm>
          <a:prstGeom prst="rect">
            <a:avLst/>
          </a:prstGeom>
        </p:spPr>
      </p:pic>
      <p:pic>
        <p:nvPicPr>
          <p:cNvPr id="25" name="Picture 24"/>
          <p:cNvPicPr>
            <a:picLocks noChangeAspect="1"/>
          </p:cNvPicPr>
          <p:nvPr/>
        </p:nvPicPr>
        <p:blipFill>
          <a:blip r:embed="rId5"/>
          <a:stretch>
            <a:fillRect/>
          </a:stretch>
        </p:blipFill>
        <p:spPr>
          <a:xfrm>
            <a:off x="8093444" y="3071912"/>
            <a:ext cx="371614" cy="507008"/>
          </a:xfrm>
          <a:prstGeom prst="rect">
            <a:avLst/>
          </a:prstGeom>
        </p:spPr>
      </p:pic>
      <p:pic>
        <p:nvPicPr>
          <p:cNvPr id="28" name="Picture 27"/>
          <p:cNvPicPr>
            <a:picLocks noChangeAspect="1"/>
          </p:cNvPicPr>
          <p:nvPr/>
        </p:nvPicPr>
        <p:blipFill>
          <a:blip r:embed="rId5"/>
          <a:stretch>
            <a:fillRect/>
          </a:stretch>
        </p:blipFill>
        <p:spPr>
          <a:xfrm>
            <a:off x="5891003" y="2564904"/>
            <a:ext cx="371614" cy="507008"/>
          </a:xfrm>
          <a:prstGeom prst="rect">
            <a:avLst/>
          </a:prstGeom>
        </p:spPr>
      </p:pic>
      <p:pic>
        <p:nvPicPr>
          <p:cNvPr id="29" name="Picture 28"/>
          <p:cNvPicPr>
            <a:picLocks noChangeAspect="1"/>
          </p:cNvPicPr>
          <p:nvPr/>
        </p:nvPicPr>
        <p:blipFill>
          <a:blip r:embed="rId5"/>
          <a:stretch>
            <a:fillRect/>
          </a:stretch>
        </p:blipFill>
        <p:spPr>
          <a:xfrm>
            <a:off x="5891003" y="3071912"/>
            <a:ext cx="371614" cy="507008"/>
          </a:xfrm>
          <a:prstGeom prst="rect">
            <a:avLst/>
          </a:prstGeom>
        </p:spPr>
      </p:pic>
      <p:pic>
        <p:nvPicPr>
          <p:cNvPr id="30" name="Picture 29"/>
          <p:cNvPicPr>
            <a:picLocks noChangeAspect="1"/>
          </p:cNvPicPr>
          <p:nvPr/>
        </p:nvPicPr>
        <p:blipFill>
          <a:blip r:embed="rId5"/>
          <a:stretch>
            <a:fillRect/>
          </a:stretch>
        </p:blipFill>
        <p:spPr>
          <a:xfrm>
            <a:off x="6262617" y="2564904"/>
            <a:ext cx="371614" cy="507008"/>
          </a:xfrm>
          <a:prstGeom prst="rect">
            <a:avLst/>
          </a:prstGeom>
        </p:spPr>
      </p:pic>
      <p:pic>
        <p:nvPicPr>
          <p:cNvPr id="31" name="Picture 30"/>
          <p:cNvPicPr>
            <a:picLocks noChangeAspect="1"/>
          </p:cNvPicPr>
          <p:nvPr/>
        </p:nvPicPr>
        <p:blipFill>
          <a:blip r:embed="rId5"/>
          <a:stretch>
            <a:fillRect/>
          </a:stretch>
        </p:blipFill>
        <p:spPr>
          <a:xfrm>
            <a:off x="6262617" y="3071912"/>
            <a:ext cx="371614" cy="507008"/>
          </a:xfrm>
          <a:prstGeom prst="rect">
            <a:avLst/>
          </a:prstGeom>
        </p:spPr>
      </p:pic>
      <p:pic>
        <p:nvPicPr>
          <p:cNvPr id="32" name="Picture 31"/>
          <p:cNvPicPr>
            <a:picLocks noChangeAspect="1"/>
          </p:cNvPicPr>
          <p:nvPr/>
        </p:nvPicPr>
        <p:blipFill>
          <a:blip r:embed="rId5"/>
          <a:stretch>
            <a:fillRect/>
          </a:stretch>
        </p:blipFill>
        <p:spPr>
          <a:xfrm>
            <a:off x="6634231" y="2564904"/>
            <a:ext cx="371614" cy="507008"/>
          </a:xfrm>
          <a:prstGeom prst="rect">
            <a:avLst/>
          </a:prstGeom>
        </p:spPr>
      </p:pic>
      <p:pic>
        <p:nvPicPr>
          <p:cNvPr id="33" name="Picture 32"/>
          <p:cNvPicPr>
            <a:picLocks noChangeAspect="1"/>
          </p:cNvPicPr>
          <p:nvPr/>
        </p:nvPicPr>
        <p:blipFill>
          <a:blip r:embed="rId5"/>
          <a:stretch>
            <a:fillRect/>
          </a:stretch>
        </p:blipFill>
        <p:spPr>
          <a:xfrm>
            <a:off x="6621040" y="3071912"/>
            <a:ext cx="371614" cy="507008"/>
          </a:xfrm>
          <a:prstGeom prst="rect">
            <a:avLst/>
          </a:prstGeom>
        </p:spPr>
      </p:pic>
      <p:pic>
        <p:nvPicPr>
          <p:cNvPr id="34" name="Picture 33"/>
          <p:cNvPicPr>
            <a:picLocks noChangeAspect="1"/>
          </p:cNvPicPr>
          <p:nvPr/>
        </p:nvPicPr>
        <p:blipFill>
          <a:blip r:embed="rId5"/>
          <a:stretch>
            <a:fillRect/>
          </a:stretch>
        </p:blipFill>
        <p:spPr>
          <a:xfrm>
            <a:off x="6991793" y="2564904"/>
            <a:ext cx="371614" cy="507008"/>
          </a:xfrm>
          <a:prstGeom prst="rect">
            <a:avLst/>
          </a:prstGeom>
        </p:spPr>
      </p:pic>
      <p:pic>
        <p:nvPicPr>
          <p:cNvPr id="35" name="Picture 34"/>
          <p:cNvPicPr>
            <a:picLocks noChangeAspect="1"/>
          </p:cNvPicPr>
          <p:nvPr/>
        </p:nvPicPr>
        <p:blipFill>
          <a:blip r:embed="rId5"/>
          <a:stretch>
            <a:fillRect/>
          </a:stretch>
        </p:blipFill>
        <p:spPr>
          <a:xfrm>
            <a:off x="6991793" y="3071912"/>
            <a:ext cx="371614" cy="507008"/>
          </a:xfrm>
          <a:prstGeom prst="rect">
            <a:avLst/>
          </a:prstGeom>
        </p:spPr>
      </p:pic>
      <p:pic>
        <p:nvPicPr>
          <p:cNvPr id="36" name="Picture 35"/>
          <p:cNvPicPr>
            <a:picLocks noChangeAspect="1"/>
          </p:cNvPicPr>
          <p:nvPr/>
        </p:nvPicPr>
        <p:blipFill>
          <a:blip r:embed="rId5"/>
          <a:stretch>
            <a:fillRect/>
          </a:stretch>
        </p:blipFill>
        <p:spPr>
          <a:xfrm>
            <a:off x="5891003" y="3578920"/>
            <a:ext cx="371614" cy="507008"/>
          </a:xfrm>
          <a:prstGeom prst="rect">
            <a:avLst/>
          </a:prstGeom>
        </p:spPr>
      </p:pic>
      <p:pic>
        <p:nvPicPr>
          <p:cNvPr id="37" name="Picture 36"/>
          <p:cNvPicPr>
            <a:picLocks noChangeAspect="1"/>
          </p:cNvPicPr>
          <p:nvPr/>
        </p:nvPicPr>
        <p:blipFill>
          <a:blip r:embed="rId5"/>
          <a:stretch>
            <a:fillRect/>
          </a:stretch>
        </p:blipFill>
        <p:spPr>
          <a:xfrm>
            <a:off x="6262617" y="3578920"/>
            <a:ext cx="371614" cy="507008"/>
          </a:xfrm>
          <a:prstGeom prst="rect">
            <a:avLst/>
          </a:prstGeom>
        </p:spPr>
      </p:pic>
      <p:pic>
        <p:nvPicPr>
          <p:cNvPr id="38" name="Picture 37"/>
          <p:cNvPicPr>
            <a:picLocks noChangeAspect="1"/>
          </p:cNvPicPr>
          <p:nvPr/>
        </p:nvPicPr>
        <p:blipFill>
          <a:blip r:embed="rId5"/>
          <a:stretch>
            <a:fillRect/>
          </a:stretch>
        </p:blipFill>
        <p:spPr>
          <a:xfrm>
            <a:off x="6634231" y="3578920"/>
            <a:ext cx="371614" cy="507008"/>
          </a:xfrm>
          <a:prstGeom prst="rect">
            <a:avLst/>
          </a:prstGeom>
        </p:spPr>
      </p:pic>
      <p:pic>
        <p:nvPicPr>
          <p:cNvPr id="39" name="Picture 38"/>
          <p:cNvPicPr>
            <a:picLocks noChangeAspect="1"/>
          </p:cNvPicPr>
          <p:nvPr/>
        </p:nvPicPr>
        <p:blipFill>
          <a:blip r:embed="rId5"/>
          <a:stretch>
            <a:fillRect/>
          </a:stretch>
        </p:blipFill>
        <p:spPr>
          <a:xfrm>
            <a:off x="6991793" y="3578920"/>
            <a:ext cx="371614" cy="507008"/>
          </a:xfrm>
          <a:prstGeom prst="rect">
            <a:avLst/>
          </a:prstGeom>
        </p:spPr>
      </p:pic>
      <p:pic>
        <p:nvPicPr>
          <p:cNvPr id="40" name="Picture 39"/>
          <p:cNvPicPr>
            <a:picLocks noChangeAspect="1"/>
          </p:cNvPicPr>
          <p:nvPr/>
        </p:nvPicPr>
        <p:blipFill>
          <a:blip r:embed="rId5"/>
          <a:stretch>
            <a:fillRect/>
          </a:stretch>
        </p:blipFill>
        <p:spPr>
          <a:xfrm>
            <a:off x="7363407" y="3578920"/>
            <a:ext cx="371614" cy="507008"/>
          </a:xfrm>
          <a:prstGeom prst="rect">
            <a:avLst/>
          </a:prstGeom>
        </p:spPr>
      </p:pic>
      <p:pic>
        <p:nvPicPr>
          <p:cNvPr id="41" name="Picture 40"/>
          <p:cNvPicPr>
            <a:picLocks noChangeAspect="1"/>
          </p:cNvPicPr>
          <p:nvPr/>
        </p:nvPicPr>
        <p:blipFill>
          <a:blip r:embed="rId5"/>
          <a:stretch>
            <a:fillRect/>
          </a:stretch>
        </p:blipFill>
        <p:spPr>
          <a:xfrm>
            <a:off x="7735021" y="3578920"/>
            <a:ext cx="371614" cy="507008"/>
          </a:xfrm>
          <a:prstGeom prst="rect">
            <a:avLst/>
          </a:prstGeom>
        </p:spPr>
      </p:pic>
      <p:pic>
        <p:nvPicPr>
          <p:cNvPr id="42" name="Picture 41"/>
          <p:cNvPicPr>
            <a:picLocks noChangeAspect="1"/>
          </p:cNvPicPr>
          <p:nvPr/>
        </p:nvPicPr>
        <p:blipFill>
          <a:blip r:embed="rId5"/>
          <a:stretch>
            <a:fillRect/>
          </a:stretch>
        </p:blipFill>
        <p:spPr>
          <a:xfrm>
            <a:off x="8106635" y="3578920"/>
            <a:ext cx="371614" cy="507008"/>
          </a:xfrm>
          <a:prstGeom prst="rect">
            <a:avLst/>
          </a:prstGeom>
        </p:spPr>
      </p:pic>
      <p:pic>
        <p:nvPicPr>
          <p:cNvPr id="84" name="Picture 83"/>
          <p:cNvPicPr>
            <a:picLocks noChangeAspect="1"/>
          </p:cNvPicPr>
          <p:nvPr/>
        </p:nvPicPr>
        <p:blipFill>
          <a:blip r:embed="rId5"/>
          <a:stretch>
            <a:fillRect/>
          </a:stretch>
        </p:blipFill>
        <p:spPr>
          <a:xfrm>
            <a:off x="5891864" y="4080330"/>
            <a:ext cx="371614" cy="507008"/>
          </a:xfrm>
          <a:prstGeom prst="rect">
            <a:avLst/>
          </a:prstGeom>
        </p:spPr>
      </p:pic>
      <p:pic>
        <p:nvPicPr>
          <p:cNvPr id="85" name="Picture 84"/>
          <p:cNvPicPr>
            <a:picLocks noChangeAspect="1"/>
          </p:cNvPicPr>
          <p:nvPr/>
        </p:nvPicPr>
        <p:blipFill>
          <a:blip r:embed="rId5"/>
          <a:stretch>
            <a:fillRect/>
          </a:stretch>
        </p:blipFill>
        <p:spPr>
          <a:xfrm>
            <a:off x="6263478" y="4080330"/>
            <a:ext cx="371614" cy="507008"/>
          </a:xfrm>
          <a:prstGeom prst="rect">
            <a:avLst/>
          </a:prstGeom>
        </p:spPr>
      </p:pic>
      <p:pic>
        <p:nvPicPr>
          <p:cNvPr id="86" name="Picture 85"/>
          <p:cNvPicPr>
            <a:picLocks noChangeAspect="1"/>
          </p:cNvPicPr>
          <p:nvPr/>
        </p:nvPicPr>
        <p:blipFill>
          <a:blip r:embed="rId5"/>
          <a:stretch>
            <a:fillRect/>
          </a:stretch>
        </p:blipFill>
        <p:spPr>
          <a:xfrm>
            <a:off x="6635092" y="4080330"/>
            <a:ext cx="371614" cy="507008"/>
          </a:xfrm>
          <a:prstGeom prst="rect">
            <a:avLst/>
          </a:prstGeom>
        </p:spPr>
      </p:pic>
      <p:pic>
        <p:nvPicPr>
          <p:cNvPr id="87" name="Picture 86"/>
          <p:cNvPicPr>
            <a:picLocks noChangeAspect="1"/>
          </p:cNvPicPr>
          <p:nvPr/>
        </p:nvPicPr>
        <p:blipFill>
          <a:blip r:embed="rId5"/>
          <a:stretch>
            <a:fillRect/>
          </a:stretch>
        </p:blipFill>
        <p:spPr>
          <a:xfrm>
            <a:off x="6992654" y="4080330"/>
            <a:ext cx="371614" cy="507008"/>
          </a:xfrm>
          <a:prstGeom prst="rect">
            <a:avLst/>
          </a:prstGeom>
        </p:spPr>
      </p:pic>
      <p:pic>
        <p:nvPicPr>
          <p:cNvPr id="88" name="Picture 87"/>
          <p:cNvPicPr>
            <a:picLocks noChangeAspect="1"/>
          </p:cNvPicPr>
          <p:nvPr/>
        </p:nvPicPr>
        <p:blipFill>
          <a:blip r:embed="rId5"/>
          <a:stretch>
            <a:fillRect/>
          </a:stretch>
        </p:blipFill>
        <p:spPr>
          <a:xfrm>
            <a:off x="7364268" y="4080330"/>
            <a:ext cx="371614" cy="507008"/>
          </a:xfrm>
          <a:prstGeom prst="rect">
            <a:avLst/>
          </a:prstGeom>
        </p:spPr>
      </p:pic>
      <p:pic>
        <p:nvPicPr>
          <p:cNvPr id="89" name="Picture 88"/>
          <p:cNvPicPr>
            <a:picLocks noChangeAspect="1"/>
          </p:cNvPicPr>
          <p:nvPr/>
        </p:nvPicPr>
        <p:blipFill>
          <a:blip r:embed="rId5"/>
          <a:stretch>
            <a:fillRect/>
          </a:stretch>
        </p:blipFill>
        <p:spPr>
          <a:xfrm>
            <a:off x="7735882" y="4080330"/>
            <a:ext cx="371614" cy="507008"/>
          </a:xfrm>
          <a:prstGeom prst="rect">
            <a:avLst/>
          </a:prstGeom>
        </p:spPr>
      </p:pic>
      <p:pic>
        <p:nvPicPr>
          <p:cNvPr id="90" name="Picture 89"/>
          <p:cNvPicPr>
            <a:picLocks noChangeAspect="1"/>
          </p:cNvPicPr>
          <p:nvPr/>
        </p:nvPicPr>
        <p:blipFill>
          <a:blip r:embed="rId5"/>
          <a:stretch>
            <a:fillRect/>
          </a:stretch>
        </p:blipFill>
        <p:spPr>
          <a:xfrm>
            <a:off x="8107496" y="4080330"/>
            <a:ext cx="371614" cy="507008"/>
          </a:xfrm>
          <a:prstGeom prst="rect">
            <a:avLst/>
          </a:prstGeom>
        </p:spPr>
      </p:pic>
      <p:pic>
        <p:nvPicPr>
          <p:cNvPr id="91" name="Picture 90"/>
          <p:cNvPicPr>
            <a:picLocks noChangeAspect="1"/>
          </p:cNvPicPr>
          <p:nvPr/>
        </p:nvPicPr>
        <p:blipFill>
          <a:blip r:embed="rId5"/>
          <a:stretch>
            <a:fillRect/>
          </a:stretch>
        </p:blipFill>
        <p:spPr>
          <a:xfrm>
            <a:off x="5891003" y="4587338"/>
            <a:ext cx="371614" cy="507008"/>
          </a:xfrm>
          <a:prstGeom prst="rect">
            <a:avLst/>
          </a:prstGeom>
        </p:spPr>
      </p:pic>
      <p:pic>
        <p:nvPicPr>
          <p:cNvPr id="92" name="Picture 91"/>
          <p:cNvPicPr>
            <a:picLocks noChangeAspect="1"/>
          </p:cNvPicPr>
          <p:nvPr/>
        </p:nvPicPr>
        <p:blipFill>
          <a:blip r:embed="rId5"/>
          <a:stretch>
            <a:fillRect/>
          </a:stretch>
        </p:blipFill>
        <p:spPr>
          <a:xfrm>
            <a:off x="6262617" y="4587338"/>
            <a:ext cx="371614" cy="507008"/>
          </a:xfrm>
          <a:prstGeom prst="rect">
            <a:avLst/>
          </a:prstGeom>
        </p:spPr>
      </p:pic>
      <p:pic>
        <p:nvPicPr>
          <p:cNvPr id="93" name="Picture 92"/>
          <p:cNvPicPr>
            <a:picLocks noChangeAspect="1"/>
          </p:cNvPicPr>
          <p:nvPr/>
        </p:nvPicPr>
        <p:blipFill>
          <a:blip r:embed="rId5"/>
          <a:stretch>
            <a:fillRect/>
          </a:stretch>
        </p:blipFill>
        <p:spPr>
          <a:xfrm>
            <a:off x="6634231" y="4587338"/>
            <a:ext cx="371614" cy="507008"/>
          </a:xfrm>
          <a:prstGeom prst="rect">
            <a:avLst/>
          </a:prstGeom>
        </p:spPr>
      </p:pic>
      <p:pic>
        <p:nvPicPr>
          <p:cNvPr id="94" name="Picture 93"/>
          <p:cNvPicPr>
            <a:picLocks noChangeAspect="1"/>
          </p:cNvPicPr>
          <p:nvPr/>
        </p:nvPicPr>
        <p:blipFill>
          <a:blip r:embed="rId5"/>
          <a:stretch>
            <a:fillRect/>
          </a:stretch>
        </p:blipFill>
        <p:spPr>
          <a:xfrm>
            <a:off x="6991793" y="4587338"/>
            <a:ext cx="371614" cy="507008"/>
          </a:xfrm>
          <a:prstGeom prst="rect">
            <a:avLst/>
          </a:prstGeom>
        </p:spPr>
      </p:pic>
      <p:pic>
        <p:nvPicPr>
          <p:cNvPr id="95" name="Picture 94"/>
          <p:cNvPicPr>
            <a:picLocks noChangeAspect="1"/>
          </p:cNvPicPr>
          <p:nvPr/>
        </p:nvPicPr>
        <p:blipFill>
          <a:blip r:embed="rId5"/>
          <a:stretch>
            <a:fillRect/>
          </a:stretch>
        </p:blipFill>
        <p:spPr>
          <a:xfrm>
            <a:off x="7363407" y="4587338"/>
            <a:ext cx="371614" cy="507008"/>
          </a:xfrm>
          <a:prstGeom prst="rect">
            <a:avLst/>
          </a:prstGeom>
        </p:spPr>
      </p:pic>
      <p:pic>
        <p:nvPicPr>
          <p:cNvPr id="96" name="Picture 95"/>
          <p:cNvPicPr>
            <a:picLocks noChangeAspect="1"/>
          </p:cNvPicPr>
          <p:nvPr/>
        </p:nvPicPr>
        <p:blipFill>
          <a:blip r:embed="rId5"/>
          <a:stretch>
            <a:fillRect/>
          </a:stretch>
        </p:blipFill>
        <p:spPr>
          <a:xfrm>
            <a:off x="7735021" y="4587338"/>
            <a:ext cx="371614" cy="507008"/>
          </a:xfrm>
          <a:prstGeom prst="rect">
            <a:avLst/>
          </a:prstGeom>
        </p:spPr>
      </p:pic>
      <p:pic>
        <p:nvPicPr>
          <p:cNvPr id="97" name="Picture 96"/>
          <p:cNvPicPr>
            <a:picLocks noChangeAspect="1"/>
          </p:cNvPicPr>
          <p:nvPr/>
        </p:nvPicPr>
        <p:blipFill>
          <a:blip r:embed="rId5"/>
          <a:stretch>
            <a:fillRect/>
          </a:stretch>
        </p:blipFill>
        <p:spPr>
          <a:xfrm>
            <a:off x="8106635" y="4587338"/>
            <a:ext cx="371614" cy="507008"/>
          </a:xfrm>
          <a:prstGeom prst="rect">
            <a:avLst/>
          </a:prstGeom>
        </p:spPr>
      </p:pic>
      <p:pic>
        <p:nvPicPr>
          <p:cNvPr id="98" name="Picture 97"/>
          <p:cNvPicPr>
            <a:picLocks noChangeAspect="1"/>
          </p:cNvPicPr>
          <p:nvPr/>
        </p:nvPicPr>
        <p:blipFill>
          <a:blip r:embed="rId5"/>
          <a:stretch>
            <a:fillRect/>
          </a:stretch>
        </p:blipFill>
        <p:spPr>
          <a:xfrm>
            <a:off x="5891864" y="5088748"/>
            <a:ext cx="371614" cy="507008"/>
          </a:xfrm>
          <a:prstGeom prst="rect">
            <a:avLst/>
          </a:prstGeom>
        </p:spPr>
      </p:pic>
      <p:pic>
        <p:nvPicPr>
          <p:cNvPr id="99" name="Picture 98"/>
          <p:cNvPicPr>
            <a:picLocks noChangeAspect="1"/>
          </p:cNvPicPr>
          <p:nvPr/>
        </p:nvPicPr>
        <p:blipFill>
          <a:blip r:embed="rId5"/>
          <a:stretch>
            <a:fillRect/>
          </a:stretch>
        </p:blipFill>
        <p:spPr>
          <a:xfrm>
            <a:off x="6263478" y="5088748"/>
            <a:ext cx="371614" cy="507008"/>
          </a:xfrm>
          <a:prstGeom prst="rect">
            <a:avLst/>
          </a:prstGeom>
        </p:spPr>
      </p:pic>
      <p:pic>
        <p:nvPicPr>
          <p:cNvPr id="100" name="Picture 99"/>
          <p:cNvPicPr>
            <a:picLocks noChangeAspect="1"/>
          </p:cNvPicPr>
          <p:nvPr/>
        </p:nvPicPr>
        <p:blipFill>
          <a:blip r:embed="rId5"/>
          <a:stretch>
            <a:fillRect/>
          </a:stretch>
        </p:blipFill>
        <p:spPr>
          <a:xfrm>
            <a:off x="6635092" y="5088748"/>
            <a:ext cx="371614" cy="507008"/>
          </a:xfrm>
          <a:prstGeom prst="rect">
            <a:avLst/>
          </a:prstGeom>
        </p:spPr>
      </p:pic>
      <p:pic>
        <p:nvPicPr>
          <p:cNvPr id="101" name="Picture 100"/>
          <p:cNvPicPr>
            <a:picLocks noChangeAspect="1"/>
          </p:cNvPicPr>
          <p:nvPr/>
        </p:nvPicPr>
        <p:blipFill>
          <a:blip r:embed="rId5"/>
          <a:stretch>
            <a:fillRect/>
          </a:stretch>
        </p:blipFill>
        <p:spPr>
          <a:xfrm>
            <a:off x="6992654" y="5088748"/>
            <a:ext cx="371614" cy="507008"/>
          </a:xfrm>
          <a:prstGeom prst="rect">
            <a:avLst/>
          </a:prstGeom>
        </p:spPr>
      </p:pic>
      <p:pic>
        <p:nvPicPr>
          <p:cNvPr id="102" name="Picture 101"/>
          <p:cNvPicPr>
            <a:picLocks noChangeAspect="1"/>
          </p:cNvPicPr>
          <p:nvPr/>
        </p:nvPicPr>
        <p:blipFill>
          <a:blip r:embed="rId5"/>
          <a:stretch>
            <a:fillRect/>
          </a:stretch>
        </p:blipFill>
        <p:spPr>
          <a:xfrm>
            <a:off x="7364268" y="5088748"/>
            <a:ext cx="371614" cy="507008"/>
          </a:xfrm>
          <a:prstGeom prst="rect">
            <a:avLst/>
          </a:prstGeom>
        </p:spPr>
      </p:pic>
      <p:pic>
        <p:nvPicPr>
          <p:cNvPr id="103" name="Picture 102"/>
          <p:cNvPicPr>
            <a:picLocks noChangeAspect="1"/>
          </p:cNvPicPr>
          <p:nvPr/>
        </p:nvPicPr>
        <p:blipFill>
          <a:blip r:embed="rId5"/>
          <a:stretch>
            <a:fillRect/>
          </a:stretch>
        </p:blipFill>
        <p:spPr>
          <a:xfrm>
            <a:off x="7735882" y="5088748"/>
            <a:ext cx="371614" cy="507008"/>
          </a:xfrm>
          <a:prstGeom prst="rect">
            <a:avLst/>
          </a:prstGeom>
        </p:spPr>
      </p:pic>
      <p:pic>
        <p:nvPicPr>
          <p:cNvPr id="104" name="Picture 103"/>
          <p:cNvPicPr>
            <a:picLocks noChangeAspect="1"/>
          </p:cNvPicPr>
          <p:nvPr/>
        </p:nvPicPr>
        <p:blipFill>
          <a:blip r:embed="rId5"/>
          <a:stretch>
            <a:fillRect/>
          </a:stretch>
        </p:blipFill>
        <p:spPr>
          <a:xfrm>
            <a:off x="8107496" y="5088748"/>
            <a:ext cx="371614" cy="507008"/>
          </a:xfrm>
          <a:prstGeom prst="rect">
            <a:avLst/>
          </a:prstGeom>
        </p:spPr>
      </p:pic>
      <p:pic>
        <p:nvPicPr>
          <p:cNvPr id="105" name="Picture 104"/>
          <p:cNvPicPr>
            <a:picLocks noChangeAspect="1"/>
          </p:cNvPicPr>
          <p:nvPr/>
        </p:nvPicPr>
        <p:blipFill>
          <a:blip r:embed="rId5"/>
          <a:stretch>
            <a:fillRect/>
          </a:stretch>
        </p:blipFill>
        <p:spPr>
          <a:xfrm>
            <a:off x="5892729" y="5595756"/>
            <a:ext cx="371614" cy="507008"/>
          </a:xfrm>
          <a:prstGeom prst="rect">
            <a:avLst/>
          </a:prstGeom>
        </p:spPr>
      </p:pic>
      <p:pic>
        <p:nvPicPr>
          <p:cNvPr id="106" name="Picture 105"/>
          <p:cNvPicPr>
            <a:picLocks noChangeAspect="1"/>
          </p:cNvPicPr>
          <p:nvPr/>
        </p:nvPicPr>
        <p:blipFill>
          <a:blip r:embed="rId5"/>
          <a:stretch>
            <a:fillRect/>
          </a:stretch>
        </p:blipFill>
        <p:spPr>
          <a:xfrm>
            <a:off x="6264343" y="5595756"/>
            <a:ext cx="371614" cy="507008"/>
          </a:xfrm>
          <a:prstGeom prst="rect">
            <a:avLst/>
          </a:prstGeom>
        </p:spPr>
      </p:pic>
      <p:pic>
        <p:nvPicPr>
          <p:cNvPr id="107" name="Picture 106"/>
          <p:cNvPicPr>
            <a:picLocks noChangeAspect="1"/>
          </p:cNvPicPr>
          <p:nvPr/>
        </p:nvPicPr>
        <p:blipFill>
          <a:blip r:embed="rId5"/>
          <a:stretch>
            <a:fillRect/>
          </a:stretch>
        </p:blipFill>
        <p:spPr>
          <a:xfrm>
            <a:off x="6635957" y="5595756"/>
            <a:ext cx="371614" cy="507008"/>
          </a:xfrm>
          <a:prstGeom prst="rect">
            <a:avLst/>
          </a:prstGeom>
        </p:spPr>
      </p:pic>
      <p:pic>
        <p:nvPicPr>
          <p:cNvPr id="108" name="Picture 107"/>
          <p:cNvPicPr>
            <a:picLocks noChangeAspect="1"/>
          </p:cNvPicPr>
          <p:nvPr/>
        </p:nvPicPr>
        <p:blipFill>
          <a:blip r:embed="rId5"/>
          <a:stretch>
            <a:fillRect/>
          </a:stretch>
        </p:blipFill>
        <p:spPr>
          <a:xfrm>
            <a:off x="6993519" y="5595756"/>
            <a:ext cx="371614" cy="507008"/>
          </a:xfrm>
          <a:prstGeom prst="rect">
            <a:avLst/>
          </a:prstGeom>
        </p:spPr>
      </p:pic>
      <p:pic>
        <p:nvPicPr>
          <p:cNvPr id="109" name="Picture 108"/>
          <p:cNvPicPr>
            <a:picLocks noChangeAspect="1"/>
          </p:cNvPicPr>
          <p:nvPr/>
        </p:nvPicPr>
        <p:blipFill>
          <a:blip r:embed="rId5"/>
          <a:stretch>
            <a:fillRect/>
          </a:stretch>
        </p:blipFill>
        <p:spPr>
          <a:xfrm>
            <a:off x="7365133" y="5595756"/>
            <a:ext cx="371614" cy="507008"/>
          </a:xfrm>
          <a:prstGeom prst="rect">
            <a:avLst/>
          </a:prstGeom>
        </p:spPr>
      </p:pic>
      <p:pic>
        <p:nvPicPr>
          <p:cNvPr id="110" name="Picture 109"/>
          <p:cNvPicPr>
            <a:picLocks noChangeAspect="1"/>
          </p:cNvPicPr>
          <p:nvPr/>
        </p:nvPicPr>
        <p:blipFill>
          <a:blip r:embed="rId5"/>
          <a:stretch>
            <a:fillRect/>
          </a:stretch>
        </p:blipFill>
        <p:spPr>
          <a:xfrm>
            <a:off x="7736747" y="5595756"/>
            <a:ext cx="371614" cy="507008"/>
          </a:xfrm>
          <a:prstGeom prst="rect">
            <a:avLst/>
          </a:prstGeom>
        </p:spPr>
      </p:pic>
      <p:pic>
        <p:nvPicPr>
          <p:cNvPr id="111" name="Picture 110"/>
          <p:cNvPicPr>
            <a:picLocks noChangeAspect="1"/>
          </p:cNvPicPr>
          <p:nvPr/>
        </p:nvPicPr>
        <p:blipFill>
          <a:blip r:embed="rId5"/>
          <a:stretch>
            <a:fillRect/>
          </a:stretch>
        </p:blipFill>
        <p:spPr>
          <a:xfrm>
            <a:off x="8108361" y="5595756"/>
            <a:ext cx="371614" cy="507008"/>
          </a:xfrm>
          <a:prstGeom prst="rect">
            <a:avLst/>
          </a:prstGeom>
        </p:spPr>
      </p:pic>
      <p:sp>
        <p:nvSpPr>
          <p:cNvPr id="112" name="Arc 111"/>
          <p:cNvSpPr/>
          <p:nvPr/>
        </p:nvSpPr>
        <p:spPr>
          <a:xfrm rot="11236166">
            <a:off x="2027379" y="3391143"/>
            <a:ext cx="5146525"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3" name="Arc 112"/>
          <p:cNvSpPr/>
          <p:nvPr/>
        </p:nvSpPr>
        <p:spPr>
          <a:xfrm rot="11236166">
            <a:off x="1510357" y="3467266"/>
            <a:ext cx="6878545"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4" name="Arc 113"/>
          <p:cNvSpPr/>
          <p:nvPr/>
        </p:nvSpPr>
        <p:spPr>
          <a:xfrm rot="11236166">
            <a:off x="952372" y="3425865"/>
            <a:ext cx="6342127"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5" name="Arc 114"/>
          <p:cNvSpPr/>
          <p:nvPr/>
        </p:nvSpPr>
        <p:spPr>
          <a:xfrm rot="11236166">
            <a:off x="1238940" y="2876423"/>
            <a:ext cx="6699400"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6" name="Arc 115"/>
          <p:cNvSpPr/>
          <p:nvPr/>
        </p:nvSpPr>
        <p:spPr>
          <a:xfrm rot="11236166">
            <a:off x="1599581" y="2805087"/>
            <a:ext cx="5571868"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7" name="Arc 116"/>
          <p:cNvSpPr/>
          <p:nvPr/>
        </p:nvSpPr>
        <p:spPr>
          <a:xfrm rot="11236166">
            <a:off x="1360439" y="2305188"/>
            <a:ext cx="5807335"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8" name="Arc 117"/>
          <p:cNvSpPr/>
          <p:nvPr/>
        </p:nvSpPr>
        <p:spPr>
          <a:xfrm rot="11236166">
            <a:off x="2330306" y="1264270"/>
            <a:ext cx="4207221" cy="1587252"/>
          </a:xfrm>
          <a:prstGeom prst="arc">
            <a:avLst>
              <a:gd name="adj1" fmla="val 11628670"/>
              <a:gd name="adj2" fmla="val 21224743"/>
            </a:avLst>
          </a:prstGeom>
          <a:ln w="63500">
            <a:solidFill>
              <a:schemeClr val="accent1">
                <a:lumMod val="20000"/>
                <a:lumOff val="80000"/>
              </a:schemeClr>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9" name="Arc 118"/>
          <p:cNvSpPr/>
          <p:nvPr/>
        </p:nvSpPr>
        <p:spPr>
          <a:xfrm rot="11236166">
            <a:off x="2965434" y="2197997"/>
            <a:ext cx="4113072"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0" name="Arc 119"/>
          <p:cNvSpPr/>
          <p:nvPr/>
        </p:nvSpPr>
        <p:spPr>
          <a:xfrm rot="11236166">
            <a:off x="2794829" y="2709869"/>
            <a:ext cx="4113072"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1" name="Arc 120"/>
          <p:cNvSpPr/>
          <p:nvPr/>
        </p:nvSpPr>
        <p:spPr>
          <a:xfrm rot="11236166">
            <a:off x="3147020" y="2700014"/>
            <a:ext cx="4113072"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2" name="Arc 121"/>
          <p:cNvSpPr/>
          <p:nvPr/>
        </p:nvSpPr>
        <p:spPr>
          <a:xfrm rot="11236166">
            <a:off x="2591305" y="3245468"/>
            <a:ext cx="4113072"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3" name="Arc 122"/>
          <p:cNvSpPr/>
          <p:nvPr/>
        </p:nvSpPr>
        <p:spPr>
          <a:xfrm rot="11236166">
            <a:off x="3075594" y="3242546"/>
            <a:ext cx="4113072"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4" name="Arc 123"/>
          <p:cNvSpPr/>
          <p:nvPr/>
        </p:nvSpPr>
        <p:spPr>
          <a:xfrm rot="11236166">
            <a:off x="3423901" y="3248683"/>
            <a:ext cx="4333190"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1" name="TextBox 140"/>
          <p:cNvSpPr txBox="1"/>
          <p:nvPr/>
        </p:nvSpPr>
        <p:spPr>
          <a:xfrm>
            <a:off x="638679" y="380940"/>
            <a:ext cx="3945694" cy="1015663"/>
          </a:xfrm>
          <a:prstGeom prst="rect">
            <a:avLst/>
          </a:prstGeom>
          <a:noFill/>
        </p:spPr>
        <p:txBody>
          <a:bodyPr wrap="none" rtlCol="0">
            <a:spAutoFit/>
          </a:bodyPr>
          <a:lstStyle/>
          <a:p>
            <a:r>
              <a:rPr lang="en-US" sz="6000" dirty="0">
                <a:latin typeface="Adelle Regular"/>
                <a:cs typeface="Adelle Regular"/>
              </a:rPr>
              <a:t>E</a:t>
            </a:r>
            <a:r>
              <a:rPr lang="en-US" sz="6000" dirty="0" smtClean="0">
                <a:latin typeface="Adelle Regular"/>
                <a:cs typeface="Adelle Regular"/>
              </a:rPr>
              <a:t>nterprise</a:t>
            </a:r>
            <a:endParaRPr lang="en-US" sz="6000" dirty="0">
              <a:latin typeface="Adelle Regular"/>
              <a:cs typeface="Adelle Regular"/>
            </a:endParaRPr>
          </a:p>
        </p:txBody>
      </p:sp>
    </p:spTree>
    <p:extLst>
      <p:ext uri="{BB962C8B-B14F-4D97-AF65-F5344CB8AC3E}">
        <p14:creationId xmlns:p14="http://schemas.microsoft.com/office/powerpoint/2010/main" val="109361139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Picture 137"/>
          <p:cNvPicPr>
            <a:picLocks noChangeAspect="1"/>
          </p:cNvPicPr>
          <p:nvPr/>
        </p:nvPicPr>
        <p:blipFill>
          <a:blip r:embed="rId3"/>
          <a:stretch>
            <a:fillRect/>
          </a:stretch>
        </p:blipFill>
        <p:spPr>
          <a:xfrm>
            <a:off x="3654060" y="3064448"/>
            <a:ext cx="371614" cy="507008"/>
          </a:xfrm>
          <a:prstGeom prst="rect">
            <a:avLst/>
          </a:prstGeom>
        </p:spPr>
      </p:pic>
      <p:pic>
        <p:nvPicPr>
          <p:cNvPr id="139" name="Picture 138"/>
          <p:cNvPicPr>
            <a:picLocks noChangeAspect="1"/>
          </p:cNvPicPr>
          <p:nvPr/>
        </p:nvPicPr>
        <p:blipFill>
          <a:blip r:embed="rId3"/>
          <a:stretch>
            <a:fillRect/>
          </a:stretch>
        </p:blipFill>
        <p:spPr>
          <a:xfrm>
            <a:off x="4405209" y="2818408"/>
            <a:ext cx="371614" cy="507008"/>
          </a:xfrm>
          <a:prstGeom prst="rect">
            <a:avLst/>
          </a:prstGeom>
        </p:spPr>
      </p:pic>
      <p:pic>
        <p:nvPicPr>
          <p:cNvPr id="140" name="Picture 139"/>
          <p:cNvPicPr>
            <a:picLocks noChangeAspect="1"/>
          </p:cNvPicPr>
          <p:nvPr/>
        </p:nvPicPr>
        <p:blipFill>
          <a:blip r:embed="rId3"/>
          <a:stretch>
            <a:fillRect/>
          </a:stretch>
        </p:blipFill>
        <p:spPr>
          <a:xfrm>
            <a:off x="4033595" y="2818408"/>
            <a:ext cx="371614" cy="507008"/>
          </a:xfrm>
          <a:prstGeom prst="rect">
            <a:avLst/>
          </a:prstGeom>
        </p:spPr>
      </p:pic>
      <p:cxnSp>
        <p:nvCxnSpPr>
          <p:cNvPr id="145" name="Straight Connector 144"/>
          <p:cNvCxnSpPr/>
          <p:nvPr/>
        </p:nvCxnSpPr>
        <p:spPr>
          <a:xfrm flipH="1" flipV="1">
            <a:off x="3287671" y="2800674"/>
            <a:ext cx="293271" cy="271238"/>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pic>
        <p:nvPicPr>
          <p:cNvPr id="146" name="Picture 145"/>
          <p:cNvPicPr>
            <a:picLocks noChangeAspect="1"/>
          </p:cNvPicPr>
          <p:nvPr/>
        </p:nvPicPr>
        <p:blipFill>
          <a:blip r:embed="rId3"/>
          <a:stretch>
            <a:fillRect/>
          </a:stretch>
        </p:blipFill>
        <p:spPr>
          <a:xfrm>
            <a:off x="3654060" y="3577054"/>
            <a:ext cx="371614" cy="507008"/>
          </a:xfrm>
          <a:prstGeom prst="rect">
            <a:avLst/>
          </a:prstGeom>
        </p:spPr>
      </p:pic>
      <p:pic>
        <p:nvPicPr>
          <p:cNvPr id="147" name="Picture 146"/>
          <p:cNvPicPr>
            <a:picLocks noChangeAspect="1"/>
          </p:cNvPicPr>
          <p:nvPr/>
        </p:nvPicPr>
        <p:blipFill>
          <a:blip r:embed="rId3"/>
          <a:stretch>
            <a:fillRect/>
          </a:stretch>
        </p:blipFill>
        <p:spPr>
          <a:xfrm>
            <a:off x="4768902" y="3571456"/>
            <a:ext cx="371614" cy="507008"/>
          </a:xfrm>
          <a:prstGeom prst="rect">
            <a:avLst/>
          </a:prstGeom>
        </p:spPr>
      </p:pic>
      <p:pic>
        <p:nvPicPr>
          <p:cNvPr id="148" name="Picture 147"/>
          <p:cNvPicPr>
            <a:picLocks noChangeAspect="1"/>
          </p:cNvPicPr>
          <p:nvPr/>
        </p:nvPicPr>
        <p:blipFill>
          <a:blip r:embed="rId3"/>
          <a:stretch>
            <a:fillRect/>
          </a:stretch>
        </p:blipFill>
        <p:spPr>
          <a:xfrm>
            <a:off x="4776823" y="3071912"/>
            <a:ext cx="371614" cy="507008"/>
          </a:xfrm>
          <a:prstGeom prst="rect">
            <a:avLst/>
          </a:prstGeom>
        </p:spPr>
      </p:pic>
      <p:pic>
        <p:nvPicPr>
          <p:cNvPr id="149" name="Picture 148"/>
          <p:cNvPicPr>
            <a:picLocks noChangeAspect="1"/>
          </p:cNvPicPr>
          <p:nvPr/>
        </p:nvPicPr>
        <p:blipFill>
          <a:blip r:embed="rId3"/>
          <a:stretch>
            <a:fillRect/>
          </a:stretch>
        </p:blipFill>
        <p:spPr>
          <a:xfrm>
            <a:off x="877440" y="4300386"/>
            <a:ext cx="371614" cy="507008"/>
          </a:xfrm>
          <a:prstGeom prst="rect">
            <a:avLst/>
          </a:prstGeom>
        </p:spPr>
      </p:pic>
      <p:pic>
        <p:nvPicPr>
          <p:cNvPr id="150" name="Picture 149"/>
          <p:cNvPicPr>
            <a:picLocks noChangeAspect="1"/>
          </p:cNvPicPr>
          <p:nvPr/>
        </p:nvPicPr>
        <p:blipFill>
          <a:blip r:embed="rId3"/>
          <a:stretch>
            <a:fillRect/>
          </a:stretch>
        </p:blipFill>
        <p:spPr>
          <a:xfrm>
            <a:off x="707475" y="4814858"/>
            <a:ext cx="371614" cy="507008"/>
          </a:xfrm>
          <a:prstGeom prst="rect">
            <a:avLst/>
          </a:prstGeom>
        </p:spPr>
      </p:pic>
      <p:pic>
        <p:nvPicPr>
          <p:cNvPr id="151" name="Picture 150"/>
          <p:cNvPicPr>
            <a:picLocks noChangeAspect="1"/>
          </p:cNvPicPr>
          <p:nvPr/>
        </p:nvPicPr>
        <p:blipFill>
          <a:blip r:embed="rId3"/>
          <a:stretch>
            <a:fillRect/>
          </a:stretch>
        </p:blipFill>
        <p:spPr>
          <a:xfrm>
            <a:off x="1071168" y="4807394"/>
            <a:ext cx="371614" cy="507008"/>
          </a:xfrm>
          <a:prstGeom prst="rect">
            <a:avLst/>
          </a:prstGeom>
        </p:spPr>
      </p:pic>
      <p:cxnSp>
        <p:nvCxnSpPr>
          <p:cNvPr id="152" name="Straight Connector 151"/>
          <p:cNvCxnSpPr/>
          <p:nvPr/>
        </p:nvCxnSpPr>
        <p:spPr>
          <a:xfrm flipH="1" flipV="1">
            <a:off x="1071168" y="4085928"/>
            <a:ext cx="1" cy="204123"/>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pic>
        <p:nvPicPr>
          <p:cNvPr id="153" name="Picture 152"/>
          <p:cNvPicPr>
            <a:picLocks noChangeAspect="1"/>
          </p:cNvPicPr>
          <p:nvPr/>
        </p:nvPicPr>
        <p:blipFill>
          <a:blip r:embed="rId3"/>
          <a:stretch>
            <a:fillRect/>
          </a:stretch>
        </p:blipFill>
        <p:spPr>
          <a:xfrm>
            <a:off x="3661981" y="4085928"/>
            <a:ext cx="371614" cy="507008"/>
          </a:xfrm>
          <a:prstGeom prst="rect">
            <a:avLst/>
          </a:prstGeom>
        </p:spPr>
      </p:pic>
      <p:pic>
        <p:nvPicPr>
          <p:cNvPr id="154" name="Picture 153"/>
          <p:cNvPicPr>
            <a:picLocks noChangeAspect="1"/>
          </p:cNvPicPr>
          <p:nvPr/>
        </p:nvPicPr>
        <p:blipFill>
          <a:blip r:embed="rId3"/>
          <a:stretch>
            <a:fillRect/>
          </a:stretch>
        </p:blipFill>
        <p:spPr>
          <a:xfrm>
            <a:off x="4025674" y="4339432"/>
            <a:ext cx="371614" cy="507008"/>
          </a:xfrm>
          <a:prstGeom prst="rect">
            <a:avLst/>
          </a:prstGeom>
        </p:spPr>
      </p:pic>
      <p:pic>
        <p:nvPicPr>
          <p:cNvPr id="155" name="Picture 154"/>
          <p:cNvPicPr>
            <a:picLocks noChangeAspect="1"/>
          </p:cNvPicPr>
          <p:nvPr/>
        </p:nvPicPr>
        <p:blipFill>
          <a:blip r:embed="rId3"/>
          <a:stretch>
            <a:fillRect/>
          </a:stretch>
        </p:blipFill>
        <p:spPr>
          <a:xfrm>
            <a:off x="4768902" y="4046882"/>
            <a:ext cx="371614" cy="507008"/>
          </a:xfrm>
          <a:prstGeom prst="rect">
            <a:avLst/>
          </a:prstGeom>
        </p:spPr>
      </p:pic>
      <p:pic>
        <p:nvPicPr>
          <p:cNvPr id="156" name="Picture 155"/>
          <p:cNvPicPr>
            <a:picLocks noChangeAspect="1"/>
          </p:cNvPicPr>
          <p:nvPr/>
        </p:nvPicPr>
        <p:blipFill>
          <a:blip r:embed="rId3"/>
          <a:stretch>
            <a:fillRect/>
          </a:stretch>
        </p:blipFill>
        <p:spPr>
          <a:xfrm>
            <a:off x="4405209" y="4338520"/>
            <a:ext cx="371614" cy="507008"/>
          </a:xfrm>
          <a:prstGeom prst="rect">
            <a:avLst/>
          </a:prstGeom>
        </p:spPr>
      </p:pic>
      <p:pic>
        <p:nvPicPr>
          <p:cNvPr id="48" name="Picture 47"/>
          <p:cNvPicPr>
            <a:picLocks noChangeAspect="1"/>
          </p:cNvPicPr>
          <p:nvPr/>
        </p:nvPicPr>
        <p:blipFill>
          <a:blip r:embed="rId4"/>
          <a:stretch>
            <a:fillRect/>
          </a:stretch>
        </p:blipFill>
        <p:spPr>
          <a:xfrm>
            <a:off x="2024101" y="1704827"/>
            <a:ext cx="391015" cy="508874"/>
          </a:xfrm>
          <a:prstGeom prst="rect">
            <a:avLst/>
          </a:prstGeom>
        </p:spPr>
      </p:pic>
      <p:pic>
        <p:nvPicPr>
          <p:cNvPr id="50" name="Picture 49"/>
          <p:cNvPicPr>
            <a:picLocks noChangeAspect="1"/>
          </p:cNvPicPr>
          <p:nvPr/>
        </p:nvPicPr>
        <p:blipFill>
          <a:blip r:embed="rId4"/>
          <a:stretch>
            <a:fillRect/>
          </a:stretch>
        </p:blipFill>
        <p:spPr>
          <a:xfrm>
            <a:off x="1239353" y="2561172"/>
            <a:ext cx="391015" cy="508874"/>
          </a:xfrm>
          <a:prstGeom prst="rect">
            <a:avLst/>
          </a:prstGeom>
        </p:spPr>
      </p:pic>
      <p:pic>
        <p:nvPicPr>
          <p:cNvPr id="52" name="Picture 51"/>
          <p:cNvPicPr>
            <a:picLocks noChangeAspect="1"/>
          </p:cNvPicPr>
          <p:nvPr/>
        </p:nvPicPr>
        <p:blipFill>
          <a:blip r:embed="rId4"/>
          <a:stretch>
            <a:fillRect/>
          </a:stretch>
        </p:blipFill>
        <p:spPr>
          <a:xfrm>
            <a:off x="1043846" y="3064448"/>
            <a:ext cx="391015" cy="508874"/>
          </a:xfrm>
          <a:prstGeom prst="rect">
            <a:avLst/>
          </a:prstGeom>
        </p:spPr>
      </p:pic>
      <p:pic>
        <p:nvPicPr>
          <p:cNvPr id="53" name="Picture 52"/>
          <p:cNvPicPr>
            <a:picLocks noChangeAspect="1"/>
          </p:cNvPicPr>
          <p:nvPr/>
        </p:nvPicPr>
        <p:blipFill>
          <a:blip r:embed="rId4"/>
          <a:stretch>
            <a:fillRect/>
          </a:stretch>
        </p:blipFill>
        <p:spPr>
          <a:xfrm>
            <a:off x="1437579" y="3066314"/>
            <a:ext cx="391015" cy="508874"/>
          </a:xfrm>
          <a:prstGeom prst="rect">
            <a:avLst/>
          </a:prstGeom>
        </p:spPr>
      </p:pic>
      <p:pic>
        <p:nvPicPr>
          <p:cNvPr id="59" name="Picture 58"/>
          <p:cNvPicPr>
            <a:picLocks noChangeAspect="1"/>
          </p:cNvPicPr>
          <p:nvPr/>
        </p:nvPicPr>
        <p:blipFill>
          <a:blip r:embed="rId4"/>
          <a:stretch>
            <a:fillRect/>
          </a:stretch>
        </p:blipFill>
        <p:spPr>
          <a:xfrm>
            <a:off x="848339" y="3575188"/>
            <a:ext cx="391015" cy="508874"/>
          </a:xfrm>
          <a:prstGeom prst="rect">
            <a:avLst/>
          </a:prstGeom>
        </p:spPr>
      </p:pic>
      <p:pic>
        <p:nvPicPr>
          <p:cNvPr id="60" name="Picture 59"/>
          <p:cNvPicPr>
            <a:picLocks noChangeAspect="1"/>
          </p:cNvPicPr>
          <p:nvPr/>
        </p:nvPicPr>
        <p:blipFill>
          <a:blip r:embed="rId4"/>
          <a:stretch>
            <a:fillRect/>
          </a:stretch>
        </p:blipFill>
        <p:spPr>
          <a:xfrm>
            <a:off x="1239353" y="3571456"/>
            <a:ext cx="391015" cy="508874"/>
          </a:xfrm>
          <a:prstGeom prst="rect">
            <a:avLst/>
          </a:prstGeom>
        </p:spPr>
      </p:pic>
      <p:pic>
        <p:nvPicPr>
          <p:cNvPr id="63" name="Picture 62"/>
          <p:cNvPicPr>
            <a:picLocks noChangeAspect="1"/>
          </p:cNvPicPr>
          <p:nvPr/>
        </p:nvPicPr>
        <p:blipFill>
          <a:blip r:embed="rId4"/>
          <a:stretch>
            <a:fillRect/>
          </a:stretch>
        </p:blipFill>
        <p:spPr>
          <a:xfrm>
            <a:off x="1633086" y="3571456"/>
            <a:ext cx="391015" cy="508874"/>
          </a:xfrm>
          <a:prstGeom prst="rect">
            <a:avLst/>
          </a:prstGeom>
        </p:spPr>
      </p:pic>
      <p:pic>
        <p:nvPicPr>
          <p:cNvPr id="66" name="Picture 65"/>
          <p:cNvPicPr>
            <a:picLocks noChangeAspect="1"/>
          </p:cNvPicPr>
          <p:nvPr/>
        </p:nvPicPr>
        <p:blipFill>
          <a:blip r:embed="rId4"/>
          <a:stretch>
            <a:fillRect/>
          </a:stretch>
        </p:blipFill>
        <p:spPr>
          <a:xfrm>
            <a:off x="2796194" y="2563038"/>
            <a:ext cx="391015" cy="508874"/>
          </a:xfrm>
          <a:prstGeom prst="rect">
            <a:avLst/>
          </a:prstGeom>
        </p:spPr>
      </p:pic>
      <p:pic>
        <p:nvPicPr>
          <p:cNvPr id="67" name="Picture 66"/>
          <p:cNvPicPr>
            <a:picLocks noChangeAspect="1"/>
          </p:cNvPicPr>
          <p:nvPr/>
        </p:nvPicPr>
        <p:blipFill>
          <a:blip r:embed="rId4"/>
          <a:stretch>
            <a:fillRect/>
          </a:stretch>
        </p:blipFill>
        <p:spPr>
          <a:xfrm>
            <a:off x="2600687" y="3066314"/>
            <a:ext cx="391015" cy="508874"/>
          </a:xfrm>
          <a:prstGeom prst="rect">
            <a:avLst/>
          </a:prstGeom>
        </p:spPr>
      </p:pic>
      <p:pic>
        <p:nvPicPr>
          <p:cNvPr id="68" name="Picture 67"/>
          <p:cNvPicPr>
            <a:picLocks noChangeAspect="1"/>
          </p:cNvPicPr>
          <p:nvPr/>
        </p:nvPicPr>
        <p:blipFill>
          <a:blip r:embed="rId4"/>
          <a:stretch>
            <a:fillRect/>
          </a:stretch>
        </p:blipFill>
        <p:spPr>
          <a:xfrm>
            <a:off x="2994420" y="3068180"/>
            <a:ext cx="391015" cy="508874"/>
          </a:xfrm>
          <a:prstGeom prst="rect">
            <a:avLst/>
          </a:prstGeom>
        </p:spPr>
      </p:pic>
      <p:pic>
        <p:nvPicPr>
          <p:cNvPr id="69" name="Picture 68"/>
          <p:cNvPicPr>
            <a:picLocks noChangeAspect="1"/>
          </p:cNvPicPr>
          <p:nvPr/>
        </p:nvPicPr>
        <p:blipFill>
          <a:blip r:embed="rId4"/>
          <a:stretch>
            <a:fillRect/>
          </a:stretch>
        </p:blipFill>
        <p:spPr>
          <a:xfrm>
            <a:off x="2405180" y="3577054"/>
            <a:ext cx="391015" cy="508874"/>
          </a:xfrm>
          <a:prstGeom prst="rect">
            <a:avLst/>
          </a:prstGeom>
        </p:spPr>
      </p:pic>
      <p:pic>
        <p:nvPicPr>
          <p:cNvPr id="70" name="Picture 69"/>
          <p:cNvPicPr>
            <a:picLocks noChangeAspect="1"/>
          </p:cNvPicPr>
          <p:nvPr/>
        </p:nvPicPr>
        <p:blipFill>
          <a:blip r:embed="rId4"/>
          <a:stretch>
            <a:fillRect/>
          </a:stretch>
        </p:blipFill>
        <p:spPr>
          <a:xfrm>
            <a:off x="2796194" y="3573322"/>
            <a:ext cx="391015" cy="508874"/>
          </a:xfrm>
          <a:prstGeom prst="rect">
            <a:avLst/>
          </a:prstGeom>
        </p:spPr>
      </p:pic>
      <p:pic>
        <p:nvPicPr>
          <p:cNvPr id="71" name="Picture 70"/>
          <p:cNvPicPr>
            <a:picLocks noChangeAspect="1"/>
          </p:cNvPicPr>
          <p:nvPr/>
        </p:nvPicPr>
        <p:blipFill>
          <a:blip r:embed="rId4"/>
          <a:stretch>
            <a:fillRect/>
          </a:stretch>
        </p:blipFill>
        <p:spPr>
          <a:xfrm>
            <a:off x="3189927" y="3573322"/>
            <a:ext cx="391015" cy="508874"/>
          </a:xfrm>
          <a:prstGeom prst="rect">
            <a:avLst/>
          </a:prstGeom>
        </p:spPr>
      </p:pic>
      <p:cxnSp>
        <p:nvCxnSpPr>
          <p:cNvPr id="73" name="Straight Connector 72"/>
          <p:cNvCxnSpPr/>
          <p:nvPr/>
        </p:nvCxnSpPr>
        <p:spPr>
          <a:xfrm flipV="1">
            <a:off x="1633086" y="2200551"/>
            <a:ext cx="302674" cy="271238"/>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flipV="1">
            <a:off x="2502925" y="2200551"/>
            <a:ext cx="293271" cy="271238"/>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pic>
        <p:nvPicPr>
          <p:cNvPr id="125" name="Picture 124"/>
          <p:cNvPicPr>
            <a:picLocks noChangeAspect="1"/>
          </p:cNvPicPr>
          <p:nvPr/>
        </p:nvPicPr>
        <p:blipFill>
          <a:blip r:embed="rId5"/>
          <a:stretch>
            <a:fillRect/>
          </a:stretch>
        </p:blipFill>
        <p:spPr>
          <a:xfrm>
            <a:off x="2040232" y="1704827"/>
            <a:ext cx="393733" cy="512411"/>
          </a:xfrm>
          <a:prstGeom prst="rect">
            <a:avLst/>
          </a:prstGeom>
        </p:spPr>
      </p:pic>
      <p:pic>
        <p:nvPicPr>
          <p:cNvPr id="126" name="Picture 125"/>
          <p:cNvPicPr>
            <a:picLocks noChangeAspect="1"/>
          </p:cNvPicPr>
          <p:nvPr/>
        </p:nvPicPr>
        <p:blipFill>
          <a:blip r:embed="rId5"/>
          <a:stretch>
            <a:fillRect/>
          </a:stretch>
        </p:blipFill>
        <p:spPr>
          <a:xfrm>
            <a:off x="1236635" y="2564904"/>
            <a:ext cx="393733" cy="512411"/>
          </a:xfrm>
          <a:prstGeom prst="rect">
            <a:avLst/>
          </a:prstGeom>
        </p:spPr>
      </p:pic>
      <p:pic>
        <p:nvPicPr>
          <p:cNvPr id="127" name="Picture 126"/>
          <p:cNvPicPr>
            <a:picLocks noChangeAspect="1"/>
          </p:cNvPicPr>
          <p:nvPr/>
        </p:nvPicPr>
        <p:blipFill>
          <a:blip r:embed="rId5"/>
          <a:stretch>
            <a:fillRect/>
          </a:stretch>
        </p:blipFill>
        <p:spPr>
          <a:xfrm>
            <a:off x="1047647" y="3077315"/>
            <a:ext cx="393733" cy="512411"/>
          </a:xfrm>
          <a:prstGeom prst="rect">
            <a:avLst/>
          </a:prstGeom>
        </p:spPr>
      </p:pic>
      <p:pic>
        <p:nvPicPr>
          <p:cNvPr id="128" name="Picture 127"/>
          <p:cNvPicPr>
            <a:picLocks noChangeAspect="1"/>
          </p:cNvPicPr>
          <p:nvPr/>
        </p:nvPicPr>
        <p:blipFill>
          <a:blip r:embed="rId5"/>
          <a:stretch>
            <a:fillRect/>
          </a:stretch>
        </p:blipFill>
        <p:spPr>
          <a:xfrm>
            <a:off x="1441380" y="3066314"/>
            <a:ext cx="393733" cy="512411"/>
          </a:xfrm>
          <a:prstGeom prst="rect">
            <a:avLst/>
          </a:prstGeom>
        </p:spPr>
      </p:pic>
      <p:pic>
        <p:nvPicPr>
          <p:cNvPr id="129" name="Picture 128"/>
          <p:cNvPicPr>
            <a:picLocks noChangeAspect="1"/>
          </p:cNvPicPr>
          <p:nvPr/>
        </p:nvPicPr>
        <p:blipFill>
          <a:blip r:embed="rId5"/>
          <a:stretch>
            <a:fillRect/>
          </a:stretch>
        </p:blipFill>
        <p:spPr>
          <a:xfrm>
            <a:off x="850780" y="3578920"/>
            <a:ext cx="393733" cy="512411"/>
          </a:xfrm>
          <a:prstGeom prst="rect">
            <a:avLst/>
          </a:prstGeom>
        </p:spPr>
      </p:pic>
      <p:pic>
        <p:nvPicPr>
          <p:cNvPr id="130" name="Picture 129"/>
          <p:cNvPicPr>
            <a:picLocks noChangeAspect="1"/>
          </p:cNvPicPr>
          <p:nvPr/>
        </p:nvPicPr>
        <p:blipFill>
          <a:blip r:embed="rId5"/>
          <a:stretch>
            <a:fillRect/>
          </a:stretch>
        </p:blipFill>
        <p:spPr>
          <a:xfrm>
            <a:off x="1236635" y="3578920"/>
            <a:ext cx="393733" cy="512411"/>
          </a:xfrm>
          <a:prstGeom prst="rect">
            <a:avLst/>
          </a:prstGeom>
        </p:spPr>
      </p:pic>
      <p:pic>
        <p:nvPicPr>
          <p:cNvPr id="131" name="Picture 130"/>
          <p:cNvPicPr>
            <a:picLocks noChangeAspect="1"/>
          </p:cNvPicPr>
          <p:nvPr/>
        </p:nvPicPr>
        <p:blipFill>
          <a:blip r:embed="rId5"/>
          <a:stretch>
            <a:fillRect/>
          </a:stretch>
        </p:blipFill>
        <p:spPr>
          <a:xfrm>
            <a:off x="1630368" y="3571456"/>
            <a:ext cx="393733" cy="512411"/>
          </a:xfrm>
          <a:prstGeom prst="rect">
            <a:avLst/>
          </a:prstGeom>
        </p:spPr>
      </p:pic>
      <p:pic>
        <p:nvPicPr>
          <p:cNvPr id="132" name="Picture 131"/>
          <p:cNvPicPr>
            <a:picLocks noChangeAspect="1"/>
          </p:cNvPicPr>
          <p:nvPr/>
        </p:nvPicPr>
        <p:blipFill>
          <a:blip r:embed="rId5"/>
          <a:stretch>
            <a:fillRect/>
          </a:stretch>
        </p:blipFill>
        <p:spPr>
          <a:xfrm>
            <a:off x="2402461" y="3589726"/>
            <a:ext cx="393733" cy="512411"/>
          </a:xfrm>
          <a:prstGeom prst="rect">
            <a:avLst/>
          </a:prstGeom>
        </p:spPr>
      </p:pic>
      <p:pic>
        <p:nvPicPr>
          <p:cNvPr id="133" name="Picture 132"/>
          <p:cNvPicPr>
            <a:picLocks noChangeAspect="1"/>
          </p:cNvPicPr>
          <p:nvPr/>
        </p:nvPicPr>
        <p:blipFill>
          <a:blip r:embed="rId5"/>
          <a:stretch>
            <a:fillRect/>
          </a:stretch>
        </p:blipFill>
        <p:spPr>
          <a:xfrm>
            <a:off x="2793476" y="3589726"/>
            <a:ext cx="393733" cy="512411"/>
          </a:xfrm>
          <a:prstGeom prst="rect">
            <a:avLst/>
          </a:prstGeom>
        </p:spPr>
      </p:pic>
      <p:pic>
        <p:nvPicPr>
          <p:cNvPr id="134" name="Picture 133"/>
          <p:cNvPicPr>
            <a:picLocks noChangeAspect="1"/>
          </p:cNvPicPr>
          <p:nvPr/>
        </p:nvPicPr>
        <p:blipFill>
          <a:blip r:embed="rId5"/>
          <a:stretch>
            <a:fillRect/>
          </a:stretch>
        </p:blipFill>
        <p:spPr>
          <a:xfrm>
            <a:off x="3187209" y="3589726"/>
            <a:ext cx="393733" cy="512411"/>
          </a:xfrm>
          <a:prstGeom prst="rect">
            <a:avLst/>
          </a:prstGeom>
        </p:spPr>
      </p:pic>
      <p:pic>
        <p:nvPicPr>
          <p:cNvPr id="135" name="Picture 134"/>
          <p:cNvPicPr>
            <a:picLocks noChangeAspect="1"/>
          </p:cNvPicPr>
          <p:nvPr/>
        </p:nvPicPr>
        <p:blipFill>
          <a:blip r:embed="rId5"/>
          <a:stretch>
            <a:fillRect/>
          </a:stretch>
        </p:blipFill>
        <p:spPr>
          <a:xfrm>
            <a:off x="2600687" y="3077315"/>
            <a:ext cx="393733" cy="512411"/>
          </a:xfrm>
          <a:prstGeom prst="rect">
            <a:avLst/>
          </a:prstGeom>
        </p:spPr>
      </p:pic>
      <p:pic>
        <p:nvPicPr>
          <p:cNvPr id="136" name="Picture 135"/>
          <p:cNvPicPr>
            <a:picLocks noChangeAspect="1"/>
          </p:cNvPicPr>
          <p:nvPr/>
        </p:nvPicPr>
        <p:blipFill>
          <a:blip r:embed="rId5"/>
          <a:stretch>
            <a:fillRect/>
          </a:stretch>
        </p:blipFill>
        <p:spPr>
          <a:xfrm>
            <a:off x="2978923" y="3077315"/>
            <a:ext cx="393733" cy="512411"/>
          </a:xfrm>
          <a:prstGeom prst="rect">
            <a:avLst/>
          </a:prstGeom>
        </p:spPr>
      </p:pic>
      <p:pic>
        <p:nvPicPr>
          <p:cNvPr id="137" name="Picture 136"/>
          <p:cNvPicPr>
            <a:picLocks noChangeAspect="1"/>
          </p:cNvPicPr>
          <p:nvPr/>
        </p:nvPicPr>
        <p:blipFill>
          <a:blip r:embed="rId5"/>
          <a:stretch>
            <a:fillRect/>
          </a:stretch>
        </p:blipFill>
        <p:spPr>
          <a:xfrm>
            <a:off x="2797553" y="2564904"/>
            <a:ext cx="393733" cy="512411"/>
          </a:xfrm>
          <a:prstGeom prst="rect">
            <a:avLst/>
          </a:prstGeom>
        </p:spPr>
      </p:pic>
      <p:pic>
        <p:nvPicPr>
          <p:cNvPr id="3" name="Picture 2"/>
          <p:cNvPicPr>
            <a:picLocks noChangeAspect="1"/>
          </p:cNvPicPr>
          <p:nvPr/>
        </p:nvPicPr>
        <p:blipFill>
          <a:blip r:embed="rId3"/>
          <a:stretch>
            <a:fillRect/>
          </a:stretch>
        </p:blipFill>
        <p:spPr>
          <a:xfrm>
            <a:off x="5891003" y="1550888"/>
            <a:ext cx="371614" cy="507008"/>
          </a:xfrm>
          <a:prstGeom prst="rect">
            <a:avLst/>
          </a:prstGeom>
        </p:spPr>
      </p:pic>
      <p:pic>
        <p:nvPicPr>
          <p:cNvPr id="5" name="Picture 4"/>
          <p:cNvPicPr>
            <a:picLocks noChangeAspect="1"/>
          </p:cNvPicPr>
          <p:nvPr/>
        </p:nvPicPr>
        <p:blipFill>
          <a:blip r:embed="rId3"/>
          <a:stretch>
            <a:fillRect/>
          </a:stretch>
        </p:blipFill>
        <p:spPr>
          <a:xfrm>
            <a:off x="5891003" y="2057896"/>
            <a:ext cx="371614" cy="507008"/>
          </a:xfrm>
          <a:prstGeom prst="rect">
            <a:avLst/>
          </a:prstGeom>
        </p:spPr>
      </p:pic>
      <p:pic>
        <p:nvPicPr>
          <p:cNvPr id="6" name="Picture 5"/>
          <p:cNvPicPr>
            <a:picLocks noChangeAspect="1"/>
          </p:cNvPicPr>
          <p:nvPr/>
        </p:nvPicPr>
        <p:blipFill>
          <a:blip r:embed="rId3"/>
          <a:stretch>
            <a:fillRect/>
          </a:stretch>
        </p:blipFill>
        <p:spPr>
          <a:xfrm>
            <a:off x="6262617" y="1550888"/>
            <a:ext cx="371614" cy="507008"/>
          </a:xfrm>
          <a:prstGeom prst="rect">
            <a:avLst/>
          </a:prstGeom>
        </p:spPr>
      </p:pic>
      <p:pic>
        <p:nvPicPr>
          <p:cNvPr id="7" name="Picture 6"/>
          <p:cNvPicPr>
            <a:picLocks noChangeAspect="1"/>
          </p:cNvPicPr>
          <p:nvPr/>
        </p:nvPicPr>
        <p:blipFill>
          <a:blip r:embed="rId3"/>
          <a:stretch>
            <a:fillRect/>
          </a:stretch>
        </p:blipFill>
        <p:spPr>
          <a:xfrm>
            <a:off x="6262617" y="2057896"/>
            <a:ext cx="371614" cy="507008"/>
          </a:xfrm>
          <a:prstGeom prst="rect">
            <a:avLst/>
          </a:prstGeom>
        </p:spPr>
      </p:pic>
      <p:pic>
        <p:nvPicPr>
          <p:cNvPr id="8" name="Picture 7"/>
          <p:cNvPicPr>
            <a:picLocks noChangeAspect="1"/>
          </p:cNvPicPr>
          <p:nvPr/>
        </p:nvPicPr>
        <p:blipFill>
          <a:blip r:embed="rId3"/>
          <a:stretch>
            <a:fillRect/>
          </a:stretch>
        </p:blipFill>
        <p:spPr>
          <a:xfrm>
            <a:off x="6634231" y="1550888"/>
            <a:ext cx="371614" cy="507008"/>
          </a:xfrm>
          <a:prstGeom prst="rect">
            <a:avLst/>
          </a:prstGeom>
        </p:spPr>
      </p:pic>
      <p:pic>
        <p:nvPicPr>
          <p:cNvPr id="9" name="Picture 8"/>
          <p:cNvPicPr>
            <a:picLocks noChangeAspect="1"/>
          </p:cNvPicPr>
          <p:nvPr/>
        </p:nvPicPr>
        <p:blipFill>
          <a:blip r:embed="rId3"/>
          <a:stretch>
            <a:fillRect/>
          </a:stretch>
        </p:blipFill>
        <p:spPr>
          <a:xfrm>
            <a:off x="6621040" y="2057896"/>
            <a:ext cx="371614" cy="507008"/>
          </a:xfrm>
          <a:prstGeom prst="rect">
            <a:avLst/>
          </a:prstGeom>
        </p:spPr>
      </p:pic>
      <p:pic>
        <p:nvPicPr>
          <p:cNvPr id="10" name="Picture 9"/>
          <p:cNvPicPr>
            <a:picLocks noChangeAspect="1"/>
          </p:cNvPicPr>
          <p:nvPr/>
        </p:nvPicPr>
        <p:blipFill>
          <a:blip r:embed="rId3"/>
          <a:stretch>
            <a:fillRect/>
          </a:stretch>
        </p:blipFill>
        <p:spPr>
          <a:xfrm>
            <a:off x="6991793" y="1550888"/>
            <a:ext cx="371614" cy="507008"/>
          </a:xfrm>
          <a:prstGeom prst="rect">
            <a:avLst/>
          </a:prstGeom>
        </p:spPr>
      </p:pic>
      <p:pic>
        <p:nvPicPr>
          <p:cNvPr id="11" name="Picture 10"/>
          <p:cNvPicPr>
            <a:picLocks noChangeAspect="1"/>
          </p:cNvPicPr>
          <p:nvPr/>
        </p:nvPicPr>
        <p:blipFill>
          <a:blip r:embed="rId3"/>
          <a:stretch>
            <a:fillRect/>
          </a:stretch>
        </p:blipFill>
        <p:spPr>
          <a:xfrm>
            <a:off x="6991793" y="2057896"/>
            <a:ext cx="371614" cy="507008"/>
          </a:xfrm>
          <a:prstGeom prst="rect">
            <a:avLst/>
          </a:prstGeom>
        </p:spPr>
      </p:pic>
      <p:pic>
        <p:nvPicPr>
          <p:cNvPr id="12" name="Picture 11"/>
          <p:cNvPicPr>
            <a:picLocks noChangeAspect="1"/>
          </p:cNvPicPr>
          <p:nvPr/>
        </p:nvPicPr>
        <p:blipFill>
          <a:blip r:embed="rId3"/>
          <a:stretch>
            <a:fillRect/>
          </a:stretch>
        </p:blipFill>
        <p:spPr>
          <a:xfrm>
            <a:off x="7363407" y="1550888"/>
            <a:ext cx="371614" cy="507008"/>
          </a:xfrm>
          <a:prstGeom prst="rect">
            <a:avLst/>
          </a:prstGeom>
        </p:spPr>
      </p:pic>
      <p:pic>
        <p:nvPicPr>
          <p:cNvPr id="13" name="Picture 12"/>
          <p:cNvPicPr>
            <a:picLocks noChangeAspect="1"/>
          </p:cNvPicPr>
          <p:nvPr/>
        </p:nvPicPr>
        <p:blipFill>
          <a:blip r:embed="rId3"/>
          <a:stretch>
            <a:fillRect/>
          </a:stretch>
        </p:blipFill>
        <p:spPr>
          <a:xfrm>
            <a:off x="7363407" y="2057896"/>
            <a:ext cx="371614" cy="507008"/>
          </a:xfrm>
          <a:prstGeom prst="rect">
            <a:avLst/>
          </a:prstGeom>
        </p:spPr>
      </p:pic>
      <p:pic>
        <p:nvPicPr>
          <p:cNvPr id="14" name="Picture 13"/>
          <p:cNvPicPr>
            <a:picLocks noChangeAspect="1"/>
          </p:cNvPicPr>
          <p:nvPr/>
        </p:nvPicPr>
        <p:blipFill>
          <a:blip r:embed="rId3"/>
          <a:stretch>
            <a:fillRect/>
          </a:stretch>
        </p:blipFill>
        <p:spPr>
          <a:xfrm>
            <a:off x="7735021" y="1550888"/>
            <a:ext cx="371614" cy="507008"/>
          </a:xfrm>
          <a:prstGeom prst="rect">
            <a:avLst/>
          </a:prstGeom>
        </p:spPr>
      </p:pic>
      <p:pic>
        <p:nvPicPr>
          <p:cNvPr id="15" name="Picture 14"/>
          <p:cNvPicPr>
            <a:picLocks noChangeAspect="1"/>
          </p:cNvPicPr>
          <p:nvPr/>
        </p:nvPicPr>
        <p:blipFill>
          <a:blip r:embed="rId3"/>
          <a:stretch>
            <a:fillRect/>
          </a:stretch>
        </p:blipFill>
        <p:spPr>
          <a:xfrm>
            <a:off x="7735021" y="2057896"/>
            <a:ext cx="371614" cy="507008"/>
          </a:xfrm>
          <a:prstGeom prst="rect">
            <a:avLst/>
          </a:prstGeom>
        </p:spPr>
      </p:pic>
      <p:pic>
        <p:nvPicPr>
          <p:cNvPr id="16" name="Picture 15"/>
          <p:cNvPicPr>
            <a:picLocks noChangeAspect="1"/>
          </p:cNvPicPr>
          <p:nvPr/>
        </p:nvPicPr>
        <p:blipFill>
          <a:blip r:embed="rId3"/>
          <a:stretch>
            <a:fillRect/>
          </a:stretch>
        </p:blipFill>
        <p:spPr>
          <a:xfrm>
            <a:off x="8106635" y="1550888"/>
            <a:ext cx="371614" cy="507008"/>
          </a:xfrm>
          <a:prstGeom prst="rect">
            <a:avLst/>
          </a:prstGeom>
        </p:spPr>
      </p:pic>
      <p:pic>
        <p:nvPicPr>
          <p:cNvPr id="17" name="Picture 16"/>
          <p:cNvPicPr>
            <a:picLocks noChangeAspect="1"/>
          </p:cNvPicPr>
          <p:nvPr/>
        </p:nvPicPr>
        <p:blipFill>
          <a:blip r:embed="rId3"/>
          <a:stretch>
            <a:fillRect/>
          </a:stretch>
        </p:blipFill>
        <p:spPr>
          <a:xfrm>
            <a:off x="8093444" y="2057896"/>
            <a:ext cx="371614" cy="507008"/>
          </a:xfrm>
          <a:prstGeom prst="rect">
            <a:avLst/>
          </a:prstGeom>
        </p:spPr>
      </p:pic>
      <p:pic>
        <p:nvPicPr>
          <p:cNvPr id="20" name="Picture 19"/>
          <p:cNvPicPr>
            <a:picLocks noChangeAspect="1"/>
          </p:cNvPicPr>
          <p:nvPr/>
        </p:nvPicPr>
        <p:blipFill>
          <a:blip r:embed="rId3"/>
          <a:stretch>
            <a:fillRect/>
          </a:stretch>
        </p:blipFill>
        <p:spPr>
          <a:xfrm>
            <a:off x="7363407" y="2564904"/>
            <a:ext cx="371614" cy="507008"/>
          </a:xfrm>
          <a:prstGeom prst="rect">
            <a:avLst/>
          </a:prstGeom>
        </p:spPr>
      </p:pic>
      <p:pic>
        <p:nvPicPr>
          <p:cNvPr id="21" name="Picture 20"/>
          <p:cNvPicPr>
            <a:picLocks noChangeAspect="1"/>
          </p:cNvPicPr>
          <p:nvPr/>
        </p:nvPicPr>
        <p:blipFill>
          <a:blip r:embed="rId3"/>
          <a:stretch>
            <a:fillRect/>
          </a:stretch>
        </p:blipFill>
        <p:spPr>
          <a:xfrm>
            <a:off x="7363407" y="3071912"/>
            <a:ext cx="371614" cy="507008"/>
          </a:xfrm>
          <a:prstGeom prst="rect">
            <a:avLst/>
          </a:prstGeom>
        </p:spPr>
      </p:pic>
      <p:pic>
        <p:nvPicPr>
          <p:cNvPr id="22" name="Picture 21"/>
          <p:cNvPicPr>
            <a:picLocks noChangeAspect="1"/>
          </p:cNvPicPr>
          <p:nvPr/>
        </p:nvPicPr>
        <p:blipFill>
          <a:blip r:embed="rId3"/>
          <a:stretch>
            <a:fillRect/>
          </a:stretch>
        </p:blipFill>
        <p:spPr>
          <a:xfrm>
            <a:off x="7735021" y="2564904"/>
            <a:ext cx="371614" cy="507008"/>
          </a:xfrm>
          <a:prstGeom prst="rect">
            <a:avLst/>
          </a:prstGeom>
        </p:spPr>
      </p:pic>
      <p:pic>
        <p:nvPicPr>
          <p:cNvPr id="23" name="Picture 22"/>
          <p:cNvPicPr>
            <a:picLocks noChangeAspect="1"/>
          </p:cNvPicPr>
          <p:nvPr/>
        </p:nvPicPr>
        <p:blipFill>
          <a:blip r:embed="rId3"/>
          <a:stretch>
            <a:fillRect/>
          </a:stretch>
        </p:blipFill>
        <p:spPr>
          <a:xfrm>
            <a:off x="7735021" y="3071912"/>
            <a:ext cx="371614" cy="507008"/>
          </a:xfrm>
          <a:prstGeom prst="rect">
            <a:avLst/>
          </a:prstGeom>
        </p:spPr>
      </p:pic>
      <p:pic>
        <p:nvPicPr>
          <p:cNvPr id="24" name="Picture 23"/>
          <p:cNvPicPr>
            <a:picLocks noChangeAspect="1"/>
          </p:cNvPicPr>
          <p:nvPr/>
        </p:nvPicPr>
        <p:blipFill>
          <a:blip r:embed="rId3"/>
          <a:stretch>
            <a:fillRect/>
          </a:stretch>
        </p:blipFill>
        <p:spPr>
          <a:xfrm>
            <a:off x="8106635" y="2564904"/>
            <a:ext cx="371614" cy="507008"/>
          </a:xfrm>
          <a:prstGeom prst="rect">
            <a:avLst/>
          </a:prstGeom>
        </p:spPr>
      </p:pic>
      <p:pic>
        <p:nvPicPr>
          <p:cNvPr id="25" name="Picture 24"/>
          <p:cNvPicPr>
            <a:picLocks noChangeAspect="1"/>
          </p:cNvPicPr>
          <p:nvPr/>
        </p:nvPicPr>
        <p:blipFill>
          <a:blip r:embed="rId3"/>
          <a:stretch>
            <a:fillRect/>
          </a:stretch>
        </p:blipFill>
        <p:spPr>
          <a:xfrm>
            <a:off x="8093444" y="3071912"/>
            <a:ext cx="371614" cy="507008"/>
          </a:xfrm>
          <a:prstGeom prst="rect">
            <a:avLst/>
          </a:prstGeom>
        </p:spPr>
      </p:pic>
      <p:pic>
        <p:nvPicPr>
          <p:cNvPr id="28" name="Picture 27"/>
          <p:cNvPicPr>
            <a:picLocks noChangeAspect="1"/>
          </p:cNvPicPr>
          <p:nvPr/>
        </p:nvPicPr>
        <p:blipFill>
          <a:blip r:embed="rId3"/>
          <a:stretch>
            <a:fillRect/>
          </a:stretch>
        </p:blipFill>
        <p:spPr>
          <a:xfrm>
            <a:off x="5891003" y="2564904"/>
            <a:ext cx="371614" cy="507008"/>
          </a:xfrm>
          <a:prstGeom prst="rect">
            <a:avLst/>
          </a:prstGeom>
        </p:spPr>
      </p:pic>
      <p:pic>
        <p:nvPicPr>
          <p:cNvPr id="29" name="Picture 28"/>
          <p:cNvPicPr>
            <a:picLocks noChangeAspect="1"/>
          </p:cNvPicPr>
          <p:nvPr/>
        </p:nvPicPr>
        <p:blipFill>
          <a:blip r:embed="rId3"/>
          <a:stretch>
            <a:fillRect/>
          </a:stretch>
        </p:blipFill>
        <p:spPr>
          <a:xfrm>
            <a:off x="5891003" y="3071912"/>
            <a:ext cx="371614" cy="507008"/>
          </a:xfrm>
          <a:prstGeom prst="rect">
            <a:avLst/>
          </a:prstGeom>
        </p:spPr>
      </p:pic>
      <p:pic>
        <p:nvPicPr>
          <p:cNvPr id="30" name="Picture 29"/>
          <p:cNvPicPr>
            <a:picLocks noChangeAspect="1"/>
          </p:cNvPicPr>
          <p:nvPr/>
        </p:nvPicPr>
        <p:blipFill>
          <a:blip r:embed="rId3"/>
          <a:stretch>
            <a:fillRect/>
          </a:stretch>
        </p:blipFill>
        <p:spPr>
          <a:xfrm>
            <a:off x="6262617" y="2564904"/>
            <a:ext cx="371614" cy="507008"/>
          </a:xfrm>
          <a:prstGeom prst="rect">
            <a:avLst/>
          </a:prstGeom>
        </p:spPr>
      </p:pic>
      <p:pic>
        <p:nvPicPr>
          <p:cNvPr id="31" name="Picture 30"/>
          <p:cNvPicPr>
            <a:picLocks noChangeAspect="1"/>
          </p:cNvPicPr>
          <p:nvPr/>
        </p:nvPicPr>
        <p:blipFill>
          <a:blip r:embed="rId3"/>
          <a:stretch>
            <a:fillRect/>
          </a:stretch>
        </p:blipFill>
        <p:spPr>
          <a:xfrm>
            <a:off x="6262617" y="3071912"/>
            <a:ext cx="371614" cy="507008"/>
          </a:xfrm>
          <a:prstGeom prst="rect">
            <a:avLst/>
          </a:prstGeom>
        </p:spPr>
      </p:pic>
      <p:pic>
        <p:nvPicPr>
          <p:cNvPr id="32" name="Picture 31"/>
          <p:cNvPicPr>
            <a:picLocks noChangeAspect="1"/>
          </p:cNvPicPr>
          <p:nvPr/>
        </p:nvPicPr>
        <p:blipFill>
          <a:blip r:embed="rId3"/>
          <a:stretch>
            <a:fillRect/>
          </a:stretch>
        </p:blipFill>
        <p:spPr>
          <a:xfrm>
            <a:off x="6634231" y="2564904"/>
            <a:ext cx="371614" cy="507008"/>
          </a:xfrm>
          <a:prstGeom prst="rect">
            <a:avLst/>
          </a:prstGeom>
        </p:spPr>
      </p:pic>
      <p:pic>
        <p:nvPicPr>
          <p:cNvPr id="33" name="Picture 32"/>
          <p:cNvPicPr>
            <a:picLocks noChangeAspect="1"/>
          </p:cNvPicPr>
          <p:nvPr/>
        </p:nvPicPr>
        <p:blipFill>
          <a:blip r:embed="rId3"/>
          <a:stretch>
            <a:fillRect/>
          </a:stretch>
        </p:blipFill>
        <p:spPr>
          <a:xfrm>
            <a:off x="6621040" y="3071912"/>
            <a:ext cx="371614" cy="507008"/>
          </a:xfrm>
          <a:prstGeom prst="rect">
            <a:avLst/>
          </a:prstGeom>
        </p:spPr>
      </p:pic>
      <p:pic>
        <p:nvPicPr>
          <p:cNvPr id="34" name="Picture 33"/>
          <p:cNvPicPr>
            <a:picLocks noChangeAspect="1"/>
          </p:cNvPicPr>
          <p:nvPr/>
        </p:nvPicPr>
        <p:blipFill>
          <a:blip r:embed="rId3"/>
          <a:stretch>
            <a:fillRect/>
          </a:stretch>
        </p:blipFill>
        <p:spPr>
          <a:xfrm>
            <a:off x="6991793" y="2564904"/>
            <a:ext cx="371614" cy="507008"/>
          </a:xfrm>
          <a:prstGeom prst="rect">
            <a:avLst/>
          </a:prstGeom>
        </p:spPr>
      </p:pic>
      <p:pic>
        <p:nvPicPr>
          <p:cNvPr id="35" name="Picture 34"/>
          <p:cNvPicPr>
            <a:picLocks noChangeAspect="1"/>
          </p:cNvPicPr>
          <p:nvPr/>
        </p:nvPicPr>
        <p:blipFill>
          <a:blip r:embed="rId3"/>
          <a:stretch>
            <a:fillRect/>
          </a:stretch>
        </p:blipFill>
        <p:spPr>
          <a:xfrm>
            <a:off x="6991793" y="3071912"/>
            <a:ext cx="371614" cy="507008"/>
          </a:xfrm>
          <a:prstGeom prst="rect">
            <a:avLst/>
          </a:prstGeom>
        </p:spPr>
      </p:pic>
      <p:pic>
        <p:nvPicPr>
          <p:cNvPr id="36" name="Picture 35"/>
          <p:cNvPicPr>
            <a:picLocks noChangeAspect="1"/>
          </p:cNvPicPr>
          <p:nvPr/>
        </p:nvPicPr>
        <p:blipFill>
          <a:blip r:embed="rId3"/>
          <a:stretch>
            <a:fillRect/>
          </a:stretch>
        </p:blipFill>
        <p:spPr>
          <a:xfrm>
            <a:off x="5891003" y="3578920"/>
            <a:ext cx="371614" cy="507008"/>
          </a:xfrm>
          <a:prstGeom prst="rect">
            <a:avLst/>
          </a:prstGeom>
        </p:spPr>
      </p:pic>
      <p:pic>
        <p:nvPicPr>
          <p:cNvPr id="37" name="Picture 36"/>
          <p:cNvPicPr>
            <a:picLocks noChangeAspect="1"/>
          </p:cNvPicPr>
          <p:nvPr/>
        </p:nvPicPr>
        <p:blipFill>
          <a:blip r:embed="rId3"/>
          <a:stretch>
            <a:fillRect/>
          </a:stretch>
        </p:blipFill>
        <p:spPr>
          <a:xfrm>
            <a:off x="6262617" y="3578920"/>
            <a:ext cx="371614" cy="507008"/>
          </a:xfrm>
          <a:prstGeom prst="rect">
            <a:avLst/>
          </a:prstGeom>
        </p:spPr>
      </p:pic>
      <p:pic>
        <p:nvPicPr>
          <p:cNvPr id="38" name="Picture 37"/>
          <p:cNvPicPr>
            <a:picLocks noChangeAspect="1"/>
          </p:cNvPicPr>
          <p:nvPr/>
        </p:nvPicPr>
        <p:blipFill>
          <a:blip r:embed="rId3"/>
          <a:stretch>
            <a:fillRect/>
          </a:stretch>
        </p:blipFill>
        <p:spPr>
          <a:xfrm>
            <a:off x="6634231" y="3578920"/>
            <a:ext cx="371614" cy="507008"/>
          </a:xfrm>
          <a:prstGeom prst="rect">
            <a:avLst/>
          </a:prstGeom>
        </p:spPr>
      </p:pic>
      <p:pic>
        <p:nvPicPr>
          <p:cNvPr id="39" name="Picture 38"/>
          <p:cNvPicPr>
            <a:picLocks noChangeAspect="1"/>
          </p:cNvPicPr>
          <p:nvPr/>
        </p:nvPicPr>
        <p:blipFill>
          <a:blip r:embed="rId3"/>
          <a:stretch>
            <a:fillRect/>
          </a:stretch>
        </p:blipFill>
        <p:spPr>
          <a:xfrm>
            <a:off x="6991793" y="3578920"/>
            <a:ext cx="371614" cy="507008"/>
          </a:xfrm>
          <a:prstGeom prst="rect">
            <a:avLst/>
          </a:prstGeom>
        </p:spPr>
      </p:pic>
      <p:pic>
        <p:nvPicPr>
          <p:cNvPr id="40" name="Picture 39"/>
          <p:cNvPicPr>
            <a:picLocks noChangeAspect="1"/>
          </p:cNvPicPr>
          <p:nvPr/>
        </p:nvPicPr>
        <p:blipFill>
          <a:blip r:embed="rId3"/>
          <a:stretch>
            <a:fillRect/>
          </a:stretch>
        </p:blipFill>
        <p:spPr>
          <a:xfrm>
            <a:off x="7363407" y="3578920"/>
            <a:ext cx="371614" cy="507008"/>
          </a:xfrm>
          <a:prstGeom prst="rect">
            <a:avLst/>
          </a:prstGeom>
        </p:spPr>
      </p:pic>
      <p:pic>
        <p:nvPicPr>
          <p:cNvPr id="41" name="Picture 40"/>
          <p:cNvPicPr>
            <a:picLocks noChangeAspect="1"/>
          </p:cNvPicPr>
          <p:nvPr/>
        </p:nvPicPr>
        <p:blipFill>
          <a:blip r:embed="rId3"/>
          <a:stretch>
            <a:fillRect/>
          </a:stretch>
        </p:blipFill>
        <p:spPr>
          <a:xfrm>
            <a:off x="7735021" y="3578920"/>
            <a:ext cx="371614" cy="507008"/>
          </a:xfrm>
          <a:prstGeom prst="rect">
            <a:avLst/>
          </a:prstGeom>
        </p:spPr>
      </p:pic>
      <p:pic>
        <p:nvPicPr>
          <p:cNvPr id="42" name="Picture 41"/>
          <p:cNvPicPr>
            <a:picLocks noChangeAspect="1"/>
          </p:cNvPicPr>
          <p:nvPr/>
        </p:nvPicPr>
        <p:blipFill>
          <a:blip r:embed="rId3"/>
          <a:stretch>
            <a:fillRect/>
          </a:stretch>
        </p:blipFill>
        <p:spPr>
          <a:xfrm>
            <a:off x="8106635" y="3578920"/>
            <a:ext cx="371614" cy="507008"/>
          </a:xfrm>
          <a:prstGeom prst="rect">
            <a:avLst/>
          </a:prstGeom>
        </p:spPr>
      </p:pic>
      <p:pic>
        <p:nvPicPr>
          <p:cNvPr id="84" name="Picture 83"/>
          <p:cNvPicPr>
            <a:picLocks noChangeAspect="1"/>
          </p:cNvPicPr>
          <p:nvPr/>
        </p:nvPicPr>
        <p:blipFill>
          <a:blip r:embed="rId3"/>
          <a:stretch>
            <a:fillRect/>
          </a:stretch>
        </p:blipFill>
        <p:spPr>
          <a:xfrm>
            <a:off x="5891864" y="4080330"/>
            <a:ext cx="371614" cy="507008"/>
          </a:xfrm>
          <a:prstGeom prst="rect">
            <a:avLst/>
          </a:prstGeom>
        </p:spPr>
      </p:pic>
      <p:pic>
        <p:nvPicPr>
          <p:cNvPr id="85" name="Picture 84"/>
          <p:cNvPicPr>
            <a:picLocks noChangeAspect="1"/>
          </p:cNvPicPr>
          <p:nvPr/>
        </p:nvPicPr>
        <p:blipFill>
          <a:blip r:embed="rId3"/>
          <a:stretch>
            <a:fillRect/>
          </a:stretch>
        </p:blipFill>
        <p:spPr>
          <a:xfrm>
            <a:off x="6263478" y="4080330"/>
            <a:ext cx="371614" cy="507008"/>
          </a:xfrm>
          <a:prstGeom prst="rect">
            <a:avLst/>
          </a:prstGeom>
        </p:spPr>
      </p:pic>
      <p:pic>
        <p:nvPicPr>
          <p:cNvPr id="86" name="Picture 85"/>
          <p:cNvPicPr>
            <a:picLocks noChangeAspect="1"/>
          </p:cNvPicPr>
          <p:nvPr/>
        </p:nvPicPr>
        <p:blipFill>
          <a:blip r:embed="rId3"/>
          <a:stretch>
            <a:fillRect/>
          </a:stretch>
        </p:blipFill>
        <p:spPr>
          <a:xfrm>
            <a:off x="6635092" y="4080330"/>
            <a:ext cx="371614" cy="507008"/>
          </a:xfrm>
          <a:prstGeom prst="rect">
            <a:avLst/>
          </a:prstGeom>
        </p:spPr>
      </p:pic>
      <p:pic>
        <p:nvPicPr>
          <p:cNvPr id="87" name="Picture 86"/>
          <p:cNvPicPr>
            <a:picLocks noChangeAspect="1"/>
          </p:cNvPicPr>
          <p:nvPr/>
        </p:nvPicPr>
        <p:blipFill>
          <a:blip r:embed="rId3"/>
          <a:stretch>
            <a:fillRect/>
          </a:stretch>
        </p:blipFill>
        <p:spPr>
          <a:xfrm>
            <a:off x="6992654" y="4080330"/>
            <a:ext cx="371614" cy="507008"/>
          </a:xfrm>
          <a:prstGeom prst="rect">
            <a:avLst/>
          </a:prstGeom>
        </p:spPr>
      </p:pic>
      <p:pic>
        <p:nvPicPr>
          <p:cNvPr id="88" name="Picture 87"/>
          <p:cNvPicPr>
            <a:picLocks noChangeAspect="1"/>
          </p:cNvPicPr>
          <p:nvPr/>
        </p:nvPicPr>
        <p:blipFill>
          <a:blip r:embed="rId3"/>
          <a:stretch>
            <a:fillRect/>
          </a:stretch>
        </p:blipFill>
        <p:spPr>
          <a:xfrm>
            <a:off x="7364268" y="4080330"/>
            <a:ext cx="371614" cy="507008"/>
          </a:xfrm>
          <a:prstGeom prst="rect">
            <a:avLst/>
          </a:prstGeom>
        </p:spPr>
      </p:pic>
      <p:pic>
        <p:nvPicPr>
          <p:cNvPr id="89" name="Picture 88"/>
          <p:cNvPicPr>
            <a:picLocks noChangeAspect="1"/>
          </p:cNvPicPr>
          <p:nvPr/>
        </p:nvPicPr>
        <p:blipFill>
          <a:blip r:embed="rId3"/>
          <a:stretch>
            <a:fillRect/>
          </a:stretch>
        </p:blipFill>
        <p:spPr>
          <a:xfrm>
            <a:off x="7735882" y="4080330"/>
            <a:ext cx="371614" cy="507008"/>
          </a:xfrm>
          <a:prstGeom prst="rect">
            <a:avLst/>
          </a:prstGeom>
        </p:spPr>
      </p:pic>
      <p:pic>
        <p:nvPicPr>
          <p:cNvPr id="90" name="Picture 89"/>
          <p:cNvPicPr>
            <a:picLocks noChangeAspect="1"/>
          </p:cNvPicPr>
          <p:nvPr/>
        </p:nvPicPr>
        <p:blipFill>
          <a:blip r:embed="rId3"/>
          <a:stretch>
            <a:fillRect/>
          </a:stretch>
        </p:blipFill>
        <p:spPr>
          <a:xfrm>
            <a:off x="8107496" y="4080330"/>
            <a:ext cx="371614" cy="507008"/>
          </a:xfrm>
          <a:prstGeom prst="rect">
            <a:avLst/>
          </a:prstGeom>
        </p:spPr>
      </p:pic>
      <p:pic>
        <p:nvPicPr>
          <p:cNvPr id="91" name="Picture 90"/>
          <p:cNvPicPr>
            <a:picLocks noChangeAspect="1"/>
          </p:cNvPicPr>
          <p:nvPr/>
        </p:nvPicPr>
        <p:blipFill>
          <a:blip r:embed="rId3"/>
          <a:stretch>
            <a:fillRect/>
          </a:stretch>
        </p:blipFill>
        <p:spPr>
          <a:xfrm>
            <a:off x="5891003" y="4587338"/>
            <a:ext cx="371614" cy="507008"/>
          </a:xfrm>
          <a:prstGeom prst="rect">
            <a:avLst/>
          </a:prstGeom>
        </p:spPr>
      </p:pic>
      <p:pic>
        <p:nvPicPr>
          <p:cNvPr id="92" name="Picture 91"/>
          <p:cNvPicPr>
            <a:picLocks noChangeAspect="1"/>
          </p:cNvPicPr>
          <p:nvPr/>
        </p:nvPicPr>
        <p:blipFill>
          <a:blip r:embed="rId3"/>
          <a:stretch>
            <a:fillRect/>
          </a:stretch>
        </p:blipFill>
        <p:spPr>
          <a:xfrm>
            <a:off x="6262617" y="4587338"/>
            <a:ext cx="371614" cy="507008"/>
          </a:xfrm>
          <a:prstGeom prst="rect">
            <a:avLst/>
          </a:prstGeom>
        </p:spPr>
      </p:pic>
      <p:pic>
        <p:nvPicPr>
          <p:cNvPr id="93" name="Picture 92"/>
          <p:cNvPicPr>
            <a:picLocks noChangeAspect="1"/>
          </p:cNvPicPr>
          <p:nvPr/>
        </p:nvPicPr>
        <p:blipFill>
          <a:blip r:embed="rId3"/>
          <a:stretch>
            <a:fillRect/>
          </a:stretch>
        </p:blipFill>
        <p:spPr>
          <a:xfrm>
            <a:off x="6634231" y="4587338"/>
            <a:ext cx="371614" cy="507008"/>
          </a:xfrm>
          <a:prstGeom prst="rect">
            <a:avLst/>
          </a:prstGeom>
        </p:spPr>
      </p:pic>
      <p:pic>
        <p:nvPicPr>
          <p:cNvPr id="94" name="Picture 93"/>
          <p:cNvPicPr>
            <a:picLocks noChangeAspect="1"/>
          </p:cNvPicPr>
          <p:nvPr/>
        </p:nvPicPr>
        <p:blipFill>
          <a:blip r:embed="rId3"/>
          <a:stretch>
            <a:fillRect/>
          </a:stretch>
        </p:blipFill>
        <p:spPr>
          <a:xfrm>
            <a:off x="6991793" y="4587338"/>
            <a:ext cx="371614" cy="507008"/>
          </a:xfrm>
          <a:prstGeom prst="rect">
            <a:avLst/>
          </a:prstGeom>
        </p:spPr>
      </p:pic>
      <p:pic>
        <p:nvPicPr>
          <p:cNvPr id="95" name="Picture 94"/>
          <p:cNvPicPr>
            <a:picLocks noChangeAspect="1"/>
          </p:cNvPicPr>
          <p:nvPr/>
        </p:nvPicPr>
        <p:blipFill>
          <a:blip r:embed="rId3"/>
          <a:stretch>
            <a:fillRect/>
          </a:stretch>
        </p:blipFill>
        <p:spPr>
          <a:xfrm>
            <a:off x="7363407" y="4587338"/>
            <a:ext cx="371614" cy="507008"/>
          </a:xfrm>
          <a:prstGeom prst="rect">
            <a:avLst/>
          </a:prstGeom>
        </p:spPr>
      </p:pic>
      <p:pic>
        <p:nvPicPr>
          <p:cNvPr id="96" name="Picture 95"/>
          <p:cNvPicPr>
            <a:picLocks noChangeAspect="1"/>
          </p:cNvPicPr>
          <p:nvPr/>
        </p:nvPicPr>
        <p:blipFill>
          <a:blip r:embed="rId3"/>
          <a:stretch>
            <a:fillRect/>
          </a:stretch>
        </p:blipFill>
        <p:spPr>
          <a:xfrm>
            <a:off x="7735021" y="4587338"/>
            <a:ext cx="371614" cy="507008"/>
          </a:xfrm>
          <a:prstGeom prst="rect">
            <a:avLst/>
          </a:prstGeom>
        </p:spPr>
      </p:pic>
      <p:pic>
        <p:nvPicPr>
          <p:cNvPr id="97" name="Picture 96"/>
          <p:cNvPicPr>
            <a:picLocks noChangeAspect="1"/>
          </p:cNvPicPr>
          <p:nvPr/>
        </p:nvPicPr>
        <p:blipFill>
          <a:blip r:embed="rId3"/>
          <a:stretch>
            <a:fillRect/>
          </a:stretch>
        </p:blipFill>
        <p:spPr>
          <a:xfrm>
            <a:off x="8106635" y="4587338"/>
            <a:ext cx="371614" cy="507008"/>
          </a:xfrm>
          <a:prstGeom prst="rect">
            <a:avLst/>
          </a:prstGeom>
        </p:spPr>
      </p:pic>
      <p:pic>
        <p:nvPicPr>
          <p:cNvPr id="98" name="Picture 97"/>
          <p:cNvPicPr>
            <a:picLocks noChangeAspect="1"/>
          </p:cNvPicPr>
          <p:nvPr/>
        </p:nvPicPr>
        <p:blipFill>
          <a:blip r:embed="rId3"/>
          <a:stretch>
            <a:fillRect/>
          </a:stretch>
        </p:blipFill>
        <p:spPr>
          <a:xfrm>
            <a:off x="5891864" y="5088748"/>
            <a:ext cx="371614" cy="507008"/>
          </a:xfrm>
          <a:prstGeom prst="rect">
            <a:avLst/>
          </a:prstGeom>
        </p:spPr>
      </p:pic>
      <p:pic>
        <p:nvPicPr>
          <p:cNvPr id="99" name="Picture 98"/>
          <p:cNvPicPr>
            <a:picLocks noChangeAspect="1"/>
          </p:cNvPicPr>
          <p:nvPr/>
        </p:nvPicPr>
        <p:blipFill>
          <a:blip r:embed="rId3"/>
          <a:stretch>
            <a:fillRect/>
          </a:stretch>
        </p:blipFill>
        <p:spPr>
          <a:xfrm>
            <a:off x="6263478" y="5088748"/>
            <a:ext cx="371614" cy="507008"/>
          </a:xfrm>
          <a:prstGeom prst="rect">
            <a:avLst/>
          </a:prstGeom>
        </p:spPr>
      </p:pic>
      <p:pic>
        <p:nvPicPr>
          <p:cNvPr id="100" name="Picture 99"/>
          <p:cNvPicPr>
            <a:picLocks noChangeAspect="1"/>
          </p:cNvPicPr>
          <p:nvPr/>
        </p:nvPicPr>
        <p:blipFill>
          <a:blip r:embed="rId3"/>
          <a:stretch>
            <a:fillRect/>
          </a:stretch>
        </p:blipFill>
        <p:spPr>
          <a:xfrm>
            <a:off x="6635092" y="5088748"/>
            <a:ext cx="371614" cy="507008"/>
          </a:xfrm>
          <a:prstGeom prst="rect">
            <a:avLst/>
          </a:prstGeom>
        </p:spPr>
      </p:pic>
      <p:pic>
        <p:nvPicPr>
          <p:cNvPr id="101" name="Picture 100"/>
          <p:cNvPicPr>
            <a:picLocks noChangeAspect="1"/>
          </p:cNvPicPr>
          <p:nvPr/>
        </p:nvPicPr>
        <p:blipFill>
          <a:blip r:embed="rId3"/>
          <a:stretch>
            <a:fillRect/>
          </a:stretch>
        </p:blipFill>
        <p:spPr>
          <a:xfrm>
            <a:off x="6992654" y="5088748"/>
            <a:ext cx="371614" cy="507008"/>
          </a:xfrm>
          <a:prstGeom prst="rect">
            <a:avLst/>
          </a:prstGeom>
        </p:spPr>
      </p:pic>
      <p:pic>
        <p:nvPicPr>
          <p:cNvPr id="102" name="Picture 101"/>
          <p:cNvPicPr>
            <a:picLocks noChangeAspect="1"/>
          </p:cNvPicPr>
          <p:nvPr/>
        </p:nvPicPr>
        <p:blipFill>
          <a:blip r:embed="rId3"/>
          <a:stretch>
            <a:fillRect/>
          </a:stretch>
        </p:blipFill>
        <p:spPr>
          <a:xfrm>
            <a:off x="7364268" y="5088748"/>
            <a:ext cx="371614" cy="507008"/>
          </a:xfrm>
          <a:prstGeom prst="rect">
            <a:avLst/>
          </a:prstGeom>
        </p:spPr>
      </p:pic>
      <p:pic>
        <p:nvPicPr>
          <p:cNvPr id="103" name="Picture 102"/>
          <p:cNvPicPr>
            <a:picLocks noChangeAspect="1"/>
          </p:cNvPicPr>
          <p:nvPr/>
        </p:nvPicPr>
        <p:blipFill>
          <a:blip r:embed="rId3"/>
          <a:stretch>
            <a:fillRect/>
          </a:stretch>
        </p:blipFill>
        <p:spPr>
          <a:xfrm>
            <a:off x="7735882" y="5088748"/>
            <a:ext cx="371614" cy="507008"/>
          </a:xfrm>
          <a:prstGeom prst="rect">
            <a:avLst/>
          </a:prstGeom>
        </p:spPr>
      </p:pic>
      <p:pic>
        <p:nvPicPr>
          <p:cNvPr id="104" name="Picture 103"/>
          <p:cNvPicPr>
            <a:picLocks noChangeAspect="1"/>
          </p:cNvPicPr>
          <p:nvPr/>
        </p:nvPicPr>
        <p:blipFill>
          <a:blip r:embed="rId3"/>
          <a:stretch>
            <a:fillRect/>
          </a:stretch>
        </p:blipFill>
        <p:spPr>
          <a:xfrm>
            <a:off x="8107496" y="5088748"/>
            <a:ext cx="371614" cy="507008"/>
          </a:xfrm>
          <a:prstGeom prst="rect">
            <a:avLst/>
          </a:prstGeom>
        </p:spPr>
      </p:pic>
      <p:pic>
        <p:nvPicPr>
          <p:cNvPr id="105" name="Picture 104"/>
          <p:cNvPicPr>
            <a:picLocks noChangeAspect="1"/>
          </p:cNvPicPr>
          <p:nvPr/>
        </p:nvPicPr>
        <p:blipFill>
          <a:blip r:embed="rId3"/>
          <a:stretch>
            <a:fillRect/>
          </a:stretch>
        </p:blipFill>
        <p:spPr>
          <a:xfrm>
            <a:off x="5892729" y="5595756"/>
            <a:ext cx="371614" cy="507008"/>
          </a:xfrm>
          <a:prstGeom prst="rect">
            <a:avLst/>
          </a:prstGeom>
        </p:spPr>
      </p:pic>
      <p:pic>
        <p:nvPicPr>
          <p:cNvPr id="106" name="Picture 105"/>
          <p:cNvPicPr>
            <a:picLocks noChangeAspect="1"/>
          </p:cNvPicPr>
          <p:nvPr/>
        </p:nvPicPr>
        <p:blipFill>
          <a:blip r:embed="rId3"/>
          <a:stretch>
            <a:fillRect/>
          </a:stretch>
        </p:blipFill>
        <p:spPr>
          <a:xfrm>
            <a:off x="6264343" y="5595756"/>
            <a:ext cx="371614" cy="507008"/>
          </a:xfrm>
          <a:prstGeom prst="rect">
            <a:avLst/>
          </a:prstGeom>
        </p:spPr>
      </p:pic>
      <p:pic>
        <p:nvPicPr>
          <p:cNvPr id="107" name="Picture 106"/>
          <p:cNvPicPr>
            <a:picLocks noChangeAspect="1"/>
          </p:cNvPicPr>
          <p:nvPr/>
        </p:nvPicPr>
        <p:blipFill>
          <a:blip r:embed="rId3"/>
          <a:stretch>
            <a:fillRect/>
          </a:stretch>
        </p:blipFill>
        <p:spPr>
          <a:xfrm>
            <a:off x="6635957" y="5595756"/>
            <a:ext cx="371614" cy="507008"/>
          </a:xfrm>
          <a:prstGeom prst="rect">
            <a:avLst/>
          </a:prstGeom>
        </p:spPr>
      </p:pic>
      <p:pic>
        <p:nvPicPr>
          <p:cNvPr id="108" name="Picture 107"/>
          <p:cNvPicPr>
            <a:picLocks noChangeAspect="1"/>
          </p:cNvPicPr>
          <p:nvPr/>
        </p:nvPicPr>
        <p:blipFill>
          <a:blip r:embed="rId3"/>
          <a:stretch>
            <a:fillRect/>
          </a:stretch>
        </p:blipFill>
        <p:spPr>
          <a:xfrm>
            <a:off x="6993519" y="5595756"/>
            <a:ext cx="371614" cy="507008"/>
          </a:xfrm>
          <a:prstGeom prst="rect">
            <a:avLst/>
          </a:prstGeom>
        </p:spPr>
      </p:pic>
      <p:pic>
        <p:nvPicPr>
          <p:cNvPr id="109" name="Picture 108"/>
          <p:cNvPicPr>
            <a:picLocks noChangeAspect="1"/>
          </p:cNvPicPr>
          <p:nvPr/>
        </p:nvPicPr>
        <p:blipFill>
          <a:blip r:embed="rId3"/>
          <a:stretch>
            <a:fillRect/>
          </a:stretch>
        </p:blipFill>
        <p:spPr>
          <a:xfrm>
            <a:off x="7365133" y="5595756"/>
            <a:ext cx="371614" cy="507008"/>
          </a:xfrm>
          <a:prstGeom prst="rect">
            <a:avLst/>
          </a:prstGeom>
        </p:spPr>
      </p:pic>
      <p:pic>
        <p:nvPicPr>
          <p:cNvPr id="110" name="Picture 109"/>
          <p:cNvPicPr>
            <a:picLocks noChangeAspect="1"/>
          </p:cNvPicPr>
          <p:nvPr/>
        </p:nvPicPr>
        <p:blipFill>
          <a:blip r:embed="rId3"/>
          <a:stretch>
            <a:fillRect/>
          </a:stretch>
        </p:blipFill>
        <p:spPr>
          <a:xfrm>
            <a:off x="7736747" y="5595756"/>
            <a:ext cx="371614" cy="507008"/>
          </a:xfrm>
          <a:prstGeom prst="rect">
            <a:avLst/>
          </a:prstGeom>
        </p:spPr>
      </p:pic>
      <p:pic>
        <p:nvPicPr>
          <p:cNvPr id="111" name="Picture 110"/>
          <p:cNvPicPr>
            <a:picLocks noChangeAspect="1"/>
          </p:cNvPicPr>
          <p:nvPr/>
        </p:nvPicPr>
        <p:blipFill>
          <a:blip r:embed="rId3"/>
          <a:stretch>
            <a:fillRect/>
          </a:stretch>
        </p:blipFill>
        <p:spPr>
          <a:xfrm>
            <a:off x="8108361" y="5595756"/>
            <a:ext cx="371614" cy="507008"/>
          </a:xfrm>
          <a:prstGeom prst="rect">
            <a:avLst/>
          </a:prstGeom>
        </p:spPr>
      </p:pic>
      <p:sp>
        <p:nvSpPr>
          <p:cNvPr id="112" name="Arc 111"/>
          <p:cNvSpPr/>
          <p:nvPr/>
        </p:nvSpPr>
        <p:spPr>
          <a:xfrm rot="11236166">
            <a:off x="2027379" y="3391143"/>
            <a:ext cx="5146525"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3" name="Arc 112"/>
          <p:cNvSpPr/>
          <p:nvPr/>
        </p:nvSpPr>
        <p:spPr>
          <a:xfrm rot="11236166">
            <a:off x="1510357" y="3467266"/>
            <a:ext cx="6878545"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4" name="Arc 113"/>
          <p:cNvSpPr/>
          <p:nvPr/>
        </p:nvSpPr>
        <p:spPr>
          <a:xfrm rot="11236166">
            <a:off x="952372" y="3425865"/>
            <a:ext cx="6342127"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5" name="Arc 114"/>
          <p:cNvSpPr/>
          <p:nvPr/>
        </p:nvSpPr>
        <p:spPr>
          <a:xfrm rot="11236166">
            <a:off x="1238940" y="2876423"/>
            <a:ext cx="6699400"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6" name="Arc 115"/>
          <p:cNvSpPr/>
          <p:nvPr/>
        </p:nvSpPr>
        <p:spPr>
          <a:xfrm rot="11236166">
            <a:off x="1599581" y="2805087"/>
            <a:ext cx="5571868"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7" name="Arc 116"/>
          <p:cNvSpPr/>
          <p:nvPr/>
        </p:nvSpPr>
        <p:spPr>
          <a:xfrm rot="11236166">
            <a:off x="1360439" y="2305188"/>
            <a:ext cx="5807335"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8" name="Arc 117"/>
          <p:cNvSpPr/>
          <p:nvPr/>
        </p:nvSpPr>
        <p:spPr>
          <a:xfrm rot="11236166">
            <a:off x="2330306" y="1264270"/>
            <a:ext cx="4207221" cy="1587252"/>
          </a:xfrm>
          <a:prstGeom prst="arc">
            <a:avLst>
              <a:gd name="adj1" fmla="val 11628670"/>
              <a:gd name="adj2" fmla="val 21224743"/>
            </a:avLst>
          </a:prstGeom>
          <a:ln w="63500">
            <a:solidFill>
              <a:schemeClr val="accent1">
                <a:lumMod val="20000"/>
                <a:lumOff val="80000"/>
              </a:schemeClr>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9" name="Arc 118"/>
          <p:cNvSpPr/>
          <p:nvPr/>
        </p:nvSpPr>
        <p:spPr>
          <a:xfrm rot="11236166">
            <a:off x="2965434" y="2197997"/>
            <a:ext cx="4113072"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0" name="Arc 119"/>
          <p:cNvSpPr/>
          <p:nvPr/>
        </p:nvSpPr>
        <p:spPr>
          <a:xfrm rot="11236166">
            <a:off x="2794829" y="2709869"/>
            <a:ext cx="4113072"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1" name="Arc 120"/>
          <p:cNvSpPr/>
          <p:nvPr/>
        </p:nvSpPr>
        <p:spPr>
          <a:xfrm rot="11236166">
            <a:off x="3147020" y="2700014"/>
            <a:ext cx="4113072"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2" name="Arc 121"/>
          <p:cNvSpPr/>
          <p:nvPr/>
        </p:nvSpPr>
        <p:spPr>
          <a:xfrm rot="11236166">
            <a:off x="2591305" y="3245468"/>
            <a:ext cx="4113072"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3" name="Arc 122"/>
          <p:cNvSpPr/>
          <p:nvPr/>
        </p:nvSpPr>
        <p:spPr>
          <a:xfrm rot="11236166">
            <a:off x="3075594" y="3242546"/>
            <a:ext cx="4113072"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4" name="Arc 123"/>
          <p:cNvSpPr/>
          <p:nvPr/>
        </p:nvSpPr>
        <p:spPr>
          <a:xfrm rot="11236166">
            <a:off x="3423901" y="3248683"/>
            <a:ext cx="4333190" cy="1587252"/>
          </a:xfrm>
          <a:prstGeom prst="arc">
            <a:avLst>
              <a:gd name="adj1" fmla="val 11628670"/>
              <a:gd name="adj2" fmla="val 21224743"/>
            </a:avLst>
          </a:prstGeom>
          <a:ln w="63500">
            <a:solidFill>
              <a:srgbClr val="D8EDFB"/>
            </a:solidFill>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1" name="TextBox 140"/>
          <p:cNvSpPr txBox="1"/>
          <p:nvPr/>
        </p:nvSpPr>
        <p:spPr>
          <a:xfrm>
            <a:off x="638679" y="380940"/>
            <a:ext cx="3945694" cy="1015663"/>
          </a:xfrm>
          <a:prstGeom prst="rect">
            <a:avLst/>
          </a:prstGeom>
          <a:noFill/>
        </p:spPr>
        <p:txBody>
          <a:bodyPr wrap="none" rtlCol="0">
            <a:spAutoFit/>
          </a:bodyPr>
          <a:lstStyle/>
          <a:p>
            <a:r>
              <a:rPr lang="en-US" sz="6000" dirty="0">
                <a:latin typeface="Adelle Regular"/>
                <a:cs typeface="Adelle Regular"/>
              </a:rPr>
              <a:t>E</a:t>
            </a:r>
            <a:r>
              <a:rPr lang="en-US" sz="6000" dirty="0" smtClean="0">
                <a:latin typeface="Adelle Regular"/>
                <a:cs typeface="Adelle Regular"/>
              </a:rPr>
              <a:t>nterprise</a:t>
            </a:r>
            <a:endParaRPr lang="en-US" sz="6000" dirty="0">
              <a:latin typeface="Adelle Regular"/>
              <a:cs typeface="Adelle Regular"/>
            </a:endParaRPr>
          </a:p>
        </p:txBody>
      </p:sp>
    </p:spTree>
    <p:extLst>
      <p:ext uri="{BB962C8B-B14F-4D97-AF65-F5344CB8AC3E}">
        <p14:creationId xmlns:p14="http://schemas.microsoft.com/office/powerpoint/2010/main" val="355737457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Desk Powerpoint Template">
  <a:themeElements>
    <a:clrScheme name="oDesk 3">
      <a:dk1>
        <a:srgbClr val="000000"/>
      </a:dk1>
      <a:lt1>
        <a:srgbClr val="FFFFFF"/>
      </a:lt1>
      <a:dk2>
        <a:srgbClr val="7DAF35"/>
      </a:dk2>
      <a:lt2>
        <a:srgbClr val="E0E2E3"/>
      </a:lt2>
      <a:accent1>
        <a:srgbClr val="3DA4E9"/>
      </a:accent1>
      <a:accent2>
        <a:srgbClr val="D24951"/>
      </a:accent2>
      <a:accent3>
        <a:srgbClr val="DF7543"/>
      </a:accent3>
      <a:accent4>
        <a:srgbClr val="F5B731"/>
      </a:accent4>
      <a:accent5>
        <a:srgbClr val="5AB4C4"/>
      </a:accent5>
      <a:accent6>
        <a:srgbClr val="6D9DA5"/>
      </a:accent6>
      <a:hlink>
        <a:srgbClr val="0000FF"/>
      </a:hlink>
      <a:folHlink>
        <a:srgbClr val="800080"/>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oDesk Powerpoint Template.pot</Template>
  <TotalTime>4105</TotalTime>
  <Words>537</Words>
  <Application>Microsoft Macintosh PowerPoint</Application>
  <PresentationFormat>On-screen Show (4:3)</PresentationFormat>
  <Paragraphs>34</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oDesk Powerpoint Template</vt:lpstr>
      <vt:lpstr>A Conversation About the Future of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Monica Chua</dc:creator>
  <cp:lastModifiedBy>Greg Little</cp:lastModifiedBy>
  <cp:revision>73</cp:revision>
  <dcterms:created xsi:type="dcterms:W3CDTF">2012-02-13T20:44:51Z</dcterms:created>
  <dcterms:modified xsi:type="dcterms:W3CDTF">2012-11-12T07:12:45Z</dcterms:modified>
</cp:coreProperties>
</file>