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44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9345-B7FB-42CF-8EB8-5F626D170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C24DE-BC2C-4454-A3A9-4434BB95A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D43FC-9E28-422A-B768-83D70C90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C47D-4B4F-483D-8F64-286C7FAC98D0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D9817-8CBC-48AA-A507-3EF0BE17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B2E61-4316-4B7B-8D0A-5E6C451D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9749-9A10-45E9-8FF9-7DF29904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AAC2-A54E-4C52-B24E-9F8FA461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E2EEB-4C1D-4B92-9702-3BE51402D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3FC83-C0E9-4D70-A42F-60DEFD82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C47D-4B4F-483D-8F64-286C7FAC98D0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8F41C-9FED-40F6-A4FA-73EB5134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E895F-07CE-4738-AA43-D32455F3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9749-9A10-45E9-8FF9-7DF29904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1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744A59-8F5C-44A5-981F-837121F51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CE493-4ED2-49CC-B968-11531D53F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F7CB0-C9BD-4122-9DE2-5C426A53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C47D-4B4F-483D-8F64-286C7FAC98D0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D99E4-C9A4-4AD0-936F-FAB4B9F1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11262-5142-4E30-947C-76924AEF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9749-9A10-45E9-8FF9-7DF29904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2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25CD-1FCE-4B7F-B896-7A4E9422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D68AF-458B-4D32-9FC3-9D62F4EF8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3DB1C-7AD0-4B8B-AA92-6124C1FB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C47D-4B4F-483D-8F64-286C7FAC98D0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40474-98BB-4DDF-A18A-FC05B300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ACD22-AD0B-48E4-8B13-637E94D2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9749-9A10-45E9-8FF9-7DF29904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4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E7947-3459-463F-A584-4D4AA0124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8B8EE-CD9F-497D-815C-400514163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2416E-6C4F-438F-B525-E103041F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C47D-4B4F-483D-8F64-286C7FAC98D0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C98A3-2453-483D-8DFE-96DC5F99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91883-D241-4722-A3BB-D4BCF1E4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9749-9A10-45E9-8FF9-7DF29904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7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902D7-FCE7-43D5-A54B-F7A5A364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34AA-B4AC-4984-84DA-FAA114500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C7A69-E6CD-4F5B-9DCE-97DC183FA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A9E35-FA3D-4628-A326-285FC3FE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C47D-4B4F-483D-8F64-286C7FAC98D0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44F07-3A78-4EB9-B341-4E96325E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23C56-B760-405E-A9DD-0C97B759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9749-9A10-45E9-8FF9-7DF29904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3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0E28-F17B-473A-A164-AA8A1BF7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F0BEF-27D8-4FF6-989A-4DA5E35B1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BACC0-A273-41EA-A601-5F5D53E5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E2789E-EAD1-4459-BA9E-FCEAFAB0D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9B9050-C505-4343-B197-798B05889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E01038-7A9A-48F2-B768-812522DF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C47D-4B4F-483D-8F64-286C7FAC98D0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17522-3AA3-4AA7-A066-7660AF57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ACCFE-6FD0-4A33-9B7E-200DF4C0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9749-9A10-45E9-8FF9-7DF29904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9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CF5D-E523-4C77-9CDC-003F892E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EF617-E0E0-4938-A63F-D3E8D397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C47D-4B4F-483D-8F64-286C7FAC98D0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74922-A357-489D-A718-64870EF4A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11B0A-0EE6-400C-B394-67891D41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9749-9A10-45E9-8FF9-7DF29904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8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2C231B-FB98-4103-9291-23C4727B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C47D-4B4F-483D-8F64-286C7FAC98D0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91A63-C2D3-4A30-A931-607D69EBB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94C70-7DED-416D-8C6B-67148FD9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9749-9A10-45E9-8FF9-7DF29904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3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4C2A-60F0-4C7E-825D-9F95C0F2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DCF7-FEAF-4C99-B1E8-35CE2C9A8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30FD2-7AFA-43DF-9E88-759A5F59F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534FD-C0ED-43BF-A799-F3F45A52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C47D-4B4F-483D-8F64-286C7FAC98D0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EF980-6290-496B-8094-AC8BE4A8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5E320-F9E6-4B15-A4EA-102524DC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9749-9A10-45E9-8FF9-7DF29904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1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BF05-6E9B-4C81-AED7-D9437886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2A24B-65CF-4138-ACA5-E656B00A8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8B939-079B-476F-B1C6-B13D15803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0B127-E69E-44BA-AF2F-6BC2EB93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C47D-4B4F-483D-8F64-286C7FAC98D0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7BEFE-62E4-4605-B696-3B8A5619F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1174D-871E-4652-A2D8-D135EA79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9749-9A10-45E9-8FF9-7DF29904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5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049C7E-CFB2-4788-AFCC-8E61F4BAD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1922A-94B7-48E0-B753-FD24FE503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67955-BE8C-40D0-9602-2901B8FC3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3C47D-4B4F-483D-8F64-286C7FAC98D0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F9BD5-EB6E-4559-8F56-27D3C192A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8D4BC-15DC-46F6-8892-34224A78B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09749-9A10-45E9-8FF9-7DF29904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2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5D8D-370B-499E-99D8-630C9162C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0876A-2A1E-4869-9F9A-FADDCD03D0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5E1936-F798-4742-A975-8AC3E326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3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3767-3B4C-4460-9F14-635221982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63A66-D577-4DF1-B5E6-84063181B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0275D-E2DA-4954-B382-C02E11872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7" y="81643"/>
            <a:ext cx="11887202" cy="668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67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NIDA</dc:creator>
  <cp:lastModifiedBy>NIDA</cp:lastModifiedBy>
  <cp:revision>1</cp:revision>
  <dcterms:created xsi:type="dcterms:W3CDTF">2021-11-26T14:48:14Z</dcterms:created>
  <dcterms:modified xsi:type="dcterms:W3CDTF">2021-11-26T15:05:35Z</dcterms:modified>
</cp:coreProperties>
</file>