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3" r:id="rId6"/>
    <p:sldId id="266" r:id="rId7"/>
    <p:sldId id="267" r:id="rId8"/>
    <p:sldId id="274" r:id="rId9"/>
    <p:sldId id="264" r:id="rId10"/>
    <p:sldId id="265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A3E1C-D5B4-4107-93D8-1C0C8FBE23B2}" v="107" dt="2022-11-16T03:58:46.321"/>
    <p1510:client id="{513BA2F3-86A8-26C0-D72D-0489997BF594}" v="314" dt="2022-11-15T23:14:26.232"/>
    <p1510:client id="{7825314C-E304-45D1-8386-A0C63FEA6ED8}" v="2646" dt="2022-11-16T11:28:41.767"/>
    <p1510:client id="{B967A5E0-DC93-4D55-90B8-2BA96FCFC685}" v="5850" dt="2022-11-16T04:44:2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7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DCD68-B890-4E3E-99DD-FA1376885E23}" type="doc">
      <dgm:prSet loTypeId="urn:microsoft.com/office/officeart/2017/3/layout/DropPinTimeline" loCatId="time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4F5578-BD53-4A86-989E-E952CB1BDE80}">
      <dgm:prSet phldrT="[Text]" phldr="0"/>
      <dgm:spPr/>
      <dgm:t>
        <a:bodyPr/>
        <a:lstStyle/>
        <a:p>
          <a:pPr>
            <a:defRPr b="1"/>
          </a:pPr>
          <a:r>
            <a:rPr lang="en-US" b="0"/>
            <a:t>1946</a:t>
          </a:r>
          <a:r>
            <a:rPr lang="en-US" b="0">
              <a:latin typeface="Calibri Light" panose="020F0302020204030204"/>
            </a:rPr>
            <a:t> </a:t>
          </a:r>
          <a:endParaRPr lang="en-US"/>
        </a:p>
      </dgm:t>
    </dgm:pt>
    <dgm:pt modelId="{95D3EE6F-85DF-42D0-B898-FBB66525B0D7}" type="parTrans" cxnId="{CE333635-312C-4825-91B5-139B28B33768}">
      <dgm:prSet/>
      <dgm:spPr/>
      <dgm:t>
        <a:bodyPr/>
        <a:lstStyle/>
        <a:p>
          <a:endParaRPr lang="en-US"/>
        </a:p>
      </dgm:t>
    </dgm:pt>
    <dgm:pt modelId="{87F950B4-733D-4EE1-9F47-21E4CA4299D4}" type="sibTrans" cxnId="{CE333635-312C-4825-91B5-139B28B33768}">
      <dgm:prSet/>
      <dgm:spPr/>
      <dgm:t>
        <a:bodyPr/>
        <a:lstStyle/>
        <a:p>
          <a:endParaRPr lang="en-US"/>
        </a:p>
      </dgm:t>
    </dgm:pt>
    <dgm:pt modelId="{72E96111-69F6-46E5-8FBB-C4208041EEF7}">
      <dgm:prSet phldrT="[Text]" phldr="0"/>
      <dgm:spPr/>
      <dgm:t>
        <a:bodyPr/>
        <a:lstStyle/>
        <a:p>
          <a:r>
            <a:rPr lang="en-US"/>
            <a:t>Formula one first defined by the FIA</a:t>
          </a:r>
        </a:p>
      </dgm:t>
    </dgm:pt>
    <dgm:pt modelId="{D6E10AF0-86A4-40CB-92C7-4C87B95C51B4}" type="parTrans" cxnId="{F13FD113-591F-4D1F-811C-BD5024369520}">
      <dgm:prSet/>
      <dgm:spPr/>
      <dgm:t>
        <a:bodyPr/>
        <a:lstStyle/>
        <a:p>
          <a:endParaRPr lang="en-US"/>
        </a:p>
      </dgm:t>
    </dgm:pt>
    <dgm:pt modelId="{5CC21945-17BE-4816-AD2F-6D4A55D7BAF5}" type="sibTrans" cxnId="{F13FD113-591F-4D1F-811C-BD5024369520}">
      <dgm:prSet/>
      <dgm:spPr/>
      <dgm:t>
        <a:bodyPr/>
        <a:lstStyle/>
        <a:p>
          <a:endParaRPr lang="en-US"/>
        </a:p>
      </dgm:t>
    </dgm:pt>
    <dgm:pt modelId="{C94EB9A9-98B4-4731-AEE4-CD55CA1397AA}">
      <dgm:prSet phldrT="[Text]" phldr="0"/>
      <dgm:spPr/>
      <dgm:t>
        <a:bodyPr/>
        <a:lstStyle/>
        <a:p>
          <a:pPr>
            <a:defRPr b="1"/>
          </a:pPr>
          <a:r>
            <a:rPr lang="en-US" b="0"/>
            <a:t>1950</a:t>
          </a:r>
          <a:r>
            <a:rPr lang="en-US" b="0">
              <a:latin typeface="Calibri Light" panose="020F0302020204030204"/>
            </a:rPr>
            <a:t> </a:t>
          </a:r>
          <a:endParaRPr lang="en-US"/>
        </a:p>
      </dgm:t>
    </dgm:pt>
    <dgm:pt modelId="{FE2FFF65-7848-4C83-85A9-753BA69E109A}" type="parTrans" cxnId="{5ED08000-A683-49FF-AA31-4FBFA9F7B42A}">
      <dgm:prSet/>
      <dgm:spPr/>
      <dgm:t>
        <a:bodyPr/>
        <a:lstStyle/>
        <a:p>
          <a:endParaRPr lang="en-US"/>
        </a:p>
      </dgm:t>
    </dgm:pt>
    <dgm:pt modelId="{33C056D8-DB28-4C8B-A260-35E4DFFD42B0}" type="sibTrans" cxnId="{5ED08000-A683-49FF-AA31-4FBFA9F7B42A}">
      <dgm:prSet/>
      <dgm:spPr/>
      <dgm:t>
        <a:bodyPr/>
        <a:lstStyle/>
        <a:p>
          <a:endParaRPr lang="en-US"/>
        </a:p>
      </dgm:t>
    </dgm:pt>
    <dgm:pt modelId="{EE80CCB6-0654-441B-9381-F866FE2B86BF}">
      <dgm:prSet phldrT="[Text]" phldr="0"/>
      <dgm:spPr/>
      <dgm:t>
        <a:bodyPr/>
        <a:lstStyle/>
        <a:p>
          <a:pPr>
            <a:defRPr b="1"/>
          </a:pPr>
          <a:r>
            <a:rPr lang="en-US" b="0"/>
            <a:t>1953</a:t>
          </a:r>
          <a:r>
            <a:rPr lang="en-US" b="0">
              <a:latin typeface="Calibri Light" panose="020F0302020204030204"/>
            </a:rPr>
            <a:t> </a:t>
          </a:r>
          <a:endParaRPr lang="en-US"/>
        </a:p>
      </dgm:t>
    </dgm:pt>
    <dgm:pt modelId="{AC4DEABE-2095-4432-95B3-49224AD94205}" type="parTrans" cxnId="{91B11E2C-B83F-4ED9-A61B-7FB05A68AC96}">
      <dgm:prSet/>
      <dgm:spPr/>
      <dgm:t>
        <a:bodyPr/>
        <a:lstStyle/>
        <a:p>
          <a:endParaRPr lang="en-US"/>
        </a:p>
      </dgm:t>
    </dgm:pt>
    <dgm:pt modelId="{48E469AD-02C4-41AA-8D2A-387E672FFB66}" type="sibTrans" cxnId="{91B11E2C-B83F-4ED9-A61B-7FB05A68AC96}">
      <dgm:prSet/>
      <dgm:spPr/>
      <dgm:t>
        <a:bodyPr/>
        <a:lstStyle/>
        <a:p>
          <a:endParaRPr lang="en-US"/>
        </a:p>
      </dgm:t>
    </dgm:pt>
    <dgm:pt modelId="{F4C6BE09-20A8-4315-848E-0A9D2B5D2362}">
      <dgm:prSet phldrT="[Text]" phldr="0"/>
      <dgm:spPr/>
      <dgm:t>
        <a:bodyPr/>
        <a:lstStyle/>
        <a:p>
          <a:pPr>
            <a:defRPr b="1"/>
          </a:pPr>
          <a:r>
            <a:rPr lang="en-US" b="0"/>
            <a:t>1968</a:t>
          </a:r>
          <a:endParaRPr lang="en-US" b="1"/>
        </a:p>
      </dgm:t>
    </dgm:pt>
    <dgm:pt modelId="{6E8348E6-1A50-4D94-9E53-28403DCCEB00}" type="parTrans" cxnId="{B931FC33-E11C-4C83-88A6-50386697DCB9}">
      <dgm:prSet/>
      <dgm:spPr/>
      <dgm:t>
        <a:bodyPr/>
        <a:lstStyle/>
        <a:p>
          <a:endParaRPr lang="en-US"/>
        </a:p>
      </dgm:t>
    </dgm:pt>
    <dgm:pt modelId="{C31CAFC5-FFCF-4FAF-A3FB-AF270F42CA7E}" type="sibTrans" cxnId="{B931FC33-E11C-4C83-88A6-50386697DCB9}">
      <dgm:prSet/>
      <dgm:spPr/>
      <dgm:t>
        <a:bodyPr/>
        <a:lstStyle/>
        <a:p>
          <a:endParaRPr lang="en-US"/>
        </a:p>
      </dgm:t>
    </dgm:pt>
    <dgm:pt modelId="{1941AF1F-490F-47F4-96CD-AD120A7D8B30}">
      <dgm:prSet phldrT="[Text]" phldr="0"/>
      <dgm:spPr/>
      <dgm:t>
        <a:bodyPr/>
        <a:lstStyle/>
        <a:p>
          <a:r>
            <a:rPr lang="en-US" b="0"/>
            <a:t>FIA introduced unrestricted sponsorship</a:t>
          </a:r>
        </a:p>
      </dgm:t>
    </dgm:pt>
    <dgm:pt modelId="{677DD0EE-2F4E-4600-8107-16FC60F71579}" type="parTrans" cxnId="{CC1FE783-0DA6-4C8D-AFBE-3FA16425D6F0}">
      <dgm:prSet/>
      <dgm:spPr/>
      <dgm:t>
        <a:bodyPr/>
        <a:lstStyle/>
        <a:p>
          <a:endParaRPr lang="en-US"/>
        </a:p>
      </dgm:t>
    </dgm:pt>
    <dgm:pt modelId="{8A6A14BD-02BD-4DFB-B365-6156849771CF}" type="sibTrans" cxnId="{CC1FE783-0DA6-4C8D-AFBE-3FA16425D6F0}">
      <dgm:prSet/>
      <dgm:spPr/>
      <dgm:t>
        <a:bodyPr/>
        <a:lstStyle/>
        <a:p>
          <a:endParaRPr lang="en-US"/>
        </a:p>
      </dgm:t>
    </dgm:pt>
    <dgm:pt modelId="{4ECD7132-FE1E-4BBD-BBE8-C4320094C193}">
      <dgm:prSet phldr="0"/>
      <dgm:spPr/>
      <dgm:t>
        <a:bodyPr/>
        <a:lstStyle/>
        <a:p>
          <a:r>
            <a:rPr lang="en-US"/>
            <a:t>Official world championship for drivers introduced by FIA</a:t>
          </a:r>
        </a:p>
      </dgm:t>
    </dgm:pt>
    <dgm:pt modelId="{6EB7B0A1-94D2-481E-9E21-8698F399F04A}" type="parTrans" cxnId="{E0FC3EF4-78FF-441A-A6DA-ED8471801132}">
      <dgm:prSet/>
      <dgm:spPr/>
      <dgm:t>
        <a:bodyPr/>
        <a:lstStyle/>
        <a:p>
          <a:endParaRPr lang="en-US"/>
        </a:p>
      </dgm:t>
    </dgm:pt>
    <dgm:pt modelId="{24CA0893-28D7-42E5-888F-244DB2B2BE85}" type="sibTrans" cxnId="{E0FC3EF4-78FF-441A-A6DA-ED8471801132}">
      <dgm:prSet/>
      <dgm:spPr/>
      <dgm:t>
        <a:bodyPr/>
        <a:lstStyle/>
        <a:p>
          <a:endParaRPr lang="en-US"/>
        </a:p>
      </dgm:t>
    </dgm:pt>
    <dgm:pt modelId="{0CC95EC9-9775-4197-B72C-33BAF59F5E04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First</a:t>
          </a:r>
          <a:r>
            <a:rPr lang="en-US" b="0"/>
            <a:t> official race outside of Europe, in Argentina</a:t>
          </a:r>
        </a:p>
      </dgm:t>
    </dgm:pt>
    <dgm:pt modelId="{2E280F5E-93E3-419B-96F2-3B2CC87EACCF}" type="parTrans" cxnId="{45AE3C47-1312-4A1F-B837-8570EFB0573D}">
      <dgm:prSet/>
      <dgm:spPr/>
      <dgm:t>
        <a:bodyPr/>
        <a:lstStyle/>
        <a:p>
          <a:endParaRPr lang="en-US"/>
        </a:p>
      </dgm:t>
    </dgm:pt>
    <dgm:pt modelId="{414C5BC5-626F-47D9-80E1-16D17E187FD8}" type="sibTrans" cxnId="{45AE3C47-1312-4A1F-B837-8570EFB0573D}">
      <dgm:prSet/>
      <dgm:spPr/>
      <dgm:t>
        <a:bodyPr/>
        <a:lstStyle/>
        <a:p>
          <a:endParaRPr lang="en-US"/>
        </a:p>
      </dgm:t>
    </dgm:pt>
    <dgm:pt modelId="{930F3CAD-8BD0-4732-9341-89FC57F94CFB}">
      <dgm:prSet phldr="0"/>
      <dgm:spPr/>
      <dgm:t>
        <a:bodyPr/>
        <a:lstStyle/>
        <a:p>
          <a:pPr>
            <a:defRPr b="1"/>
          </a:pPr>
          <a:r>
            <a:rPr lang="en-US" b="1">
              <a:latin typeface="Calibri Light" panose="020F0302020204030204"/>
            </a:rPr>
            <a:t>1969-2007</a:t>
          </a:r>
        </a:p>
      </dgm:t>
    </dgm:pt>
    <dgm:pt modelId="{0208CF30-FCAB-41A1-AD07-2C00E58EB4AA}" type="parTrans" cxnId="{C6E98DF1-2800-43AE-A50A-78C2367CF0B4}">
      <dgm:prSet/>
      <dgm:spPr/>
      <dgm:t>
        <a:bodyPr/>
        <a:lstStyle/>
        <a:p>
          <a:endParaRPr lang="en-US"/>
        </a:p>
      </dgm:t>
    </dgm:pt>
    <dgm:pt modelId="{4618BC65-ECCE-4E57-8C89-C8877222D7E4}" type="sibTrans" cxnId="{C6E98DF1-2800-43AE-A50A-78C2367CF0B4}">
      <dgm:prSet/>
      <dgm:spPr/>
      <dgm:t>
        <a:bodyPr/>
        <a:lstStyle/>
        <a:p>
          <a:endParaRPr lang="en-US"/>
        </a:p>
      </dgm:t>
    </dgm:pt>
    <dgm:pt modelId="{0862C060-3E2E-4F41-94D8-6556FE210127}">
      <dgm:prSet phldr="0"/>
      <dgm:spPr/>
      <dgm:t>
        <a:bodyPr/>
        <a:lstStyle/>
        <a:p>
          <a:r>
            <a:rPr lang="en-US" b="0"/>
            <a:t>Changes in rules and regulations, engine sizes, minimum cockpit size, </a:t>
          </a:r>
          <a:r>
            <a:rPr lang="en-US" b="0" err="1"/>
            <a:t>etc</a:t>
          </a:r>
          <a:endParaRPr lang="en-US" b="1">
            <a:latin typeface="Calibri Light" panose="020F0302020204030204"/>
          </a:endParaRPr>
        </a:p>
      </dgm:t>
    </dgm:pt>
    <dgm:pt modelId="{571194A9-B461-4B9F-B688-7E0A84CD9B66}" type="sibTrans" cxnId="{4C44EB55-B262-4F79-A759-62A268BF0422}">
      <dgm:prSet/>
      <dgm:spPr/>
    </dgm:pt>
    <dgm:pt modelId="{B534DBE1-0A0D-4AEE-A51B-745BE61F11C1}" type="parTrans" cxnId="{4C44EB55-B262-4F79-A759-62A268BF0422}">
      <dgm:prSet/>
      <dgm:spPr/>
    </dgm:pt>
    <dgm:pt modelId="{1E76987A-6F77-4F60-A84D-BAE371D70309}" type="pres">
      <dgm:prSet presAssocID="{BF7DCD68-B890-4E3E-99DD-FA1376885E23}" presName="root" presStyleCnt="0">
        <dgm:presLayoutVars>
          <dgm:chMax/>
          <dgm:chPref/>
          <dgm:animLvl val="lvl"/>
        </dgm:presLayoutVars>
      </dgm:prSet>
      <dgm:spPr/>
    </dgm:pt>
    <dgm:pt modelId="{F58E4AAF-ADD8-4666-952C-F8461B39278B}" type="pres">
      <dgm:prSet presAssocID="{BF7DCD68-B890-4E3E-99DD-FA1376885E23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017CC67-0820-4F21-AEB5-6B29EE80883B}" type="pres">
      <dgm:prSet presAssocID="{BF7DCD68-B890-4E3E-99DD-FA1376885E23}" presName="nodes" presStyleCnt="0">
        <dgm:presLayoutVars>
          <dgm:chMax/>
          <dgm:chPref/>
          <dgm:animLvl val="lvl"/>
        </dgm:presLayoutVars>
      </dgm:prSet>
      <dgm:spPr/>
    </dgm:pt>
    <dgm:pt modelId="{700A3744-FF28-42BC-9BAF-FF5430787458}" type="pres">
      <dgm:prSet presAssocID="{8A4F5578-BD53-4A86-989E-E952CB1BDE80}" presName="composite" presStyleCnt="0"/>
      <dgm:spPr/>
    </dgm:pt>
    <dgm:pt modelId="{C97877C1-E62D-4609-A8B1-C5F0D89A2D8D}" type="pres">
      <dgm:prSet presAssocID="{8A4F5578-BD53-4A86-989E-E952CB1BDE80}" presName="ConnectorPoint" presStyleLbl="lnNode1" presStyleIdx="0" presStyleCnt="5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B0B9A11-DD42-47D4-A275-249857B379F7}" type="pres">
      <dgm:prSet presAssocID="{8A4F5578-BD53-4A86-989E-E952CB1BDE80}" presName="DropPinPlaceHolder" presStyleCnt="0"/>
      <dgm:spPr/>
    </dgm:pt>
    <dgm:pt modelId="{4CE363CF-546B-481A-9E03-07E1897BA40D}" type="pres">
      <dgm:prSet presAssocID="{8A4F5578-BD53-4A86-989E-E952CB1BDE80}" presName="DropPin" presStyleLbl="alignNode1" presStyleIdx="0" presStyleCnt="5"/>
      <dgm:spPr/>
    </dgm:pt>
    <dgm:pt modelId="{5FFF0B57-C106-4B44-BE75-265657953D96}" type="pres">
      <dgm:prSet presAssocID="{8A4F5578-BD53-4A86-989E-E952CB1BDE8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89556E3-C10D-4408-BBE5-9B0947DB3337}" type="pres">
      <dgm:prSet presAssocID="{8A4F5578-BD53-4A86-989E-E952CB1BDE80}" presName="L2TextContainer" presStyleLbl="revTx" presStyleIdx="0" presStyleCnt="10">
        <dgm:presLayoutVars>
          <dgm:bulletEnabled val="1"/>
        </dgm:presLayoutVars>
      </dgm:prSet>
      <dgm:spPr/>
    </dgm:pt>
    <dgm:pt modelId="{EEFAFD25-CAB0-4923-B196-75E85C8692B2}" type="pres">
      <dgm:prSet presAssocID="{8A4F5578-BD53-4A86-989E-E952CB1BDE8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BA29FBEF-8BCB-44C0-BD95-B1E70A34486A}" type="pres">
      <dgm:prSet presAssocID="{8A4F5578-BD53-4A86-989E-E952CB1BDE80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8DBF7E9-8FFC-4650-BB0A-7D8D8CC740A9}" type="pres">
      <dgm:prSet presAssocID="{8A4F5578-BD53-4A86-989E-E952CB1BDE80}" presName="EmptyPlaceHolder" presStyleCnt="0"/>
      <dgm:spPr/>
    </dgm:pt>
    <dgm:pt modelId="{6683FFB9-4512-4D5B-A20A-64E034FDAA9A}" type="pres">
      <dgm:prSet presAssocID="{87F950B4-733D-4EE1-9F47-21E4CA4299D4}" presName="spaceBetweenRectangles" presStyleCnt="0"/>
      <dgm:spPr/>
    </dgm:pt>
    <dgm:pt modelId="{548101F3-B830-48DA-9224-DDC07DF0CD7C}" type="pres">
      <dgm:prSet presAssocID="{C94EB9A9-98B4-4731-AEE4-CD55CA1397AA}" presName="composite" presStyleCnt="0"/>
      <dgm:spPr/>
    </dgm:pt>
    <dgm:pt modelId="{7E91EDB3-EB53-484B-BF25-9736285A25DF}" type="pres">
      <dgm:prSet presAssocID="{C94EB9A9-98B4-4731-AEE4-CD55CA1397AA}" presName="ConnectorPoint" presStyleLbl="lnNode1" presStyleIdx="1" presStyleCnt="5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B68022-A8C6-490D-875C-4219207FAB7D}" type="pres">
      <dgm:prSet presAssocID="{C94EB9A9-98B4-4731-AEE4-CD55CA1397AA}" presName="DropPinPlaceHolder" presStyleCnt="0"/>
      <dgm:spPr/>
    </dgm:pt>
    <dgm:pt modelId="{5ACBAC8A-4E43-43BE-91BC-E9F155ACF7E4}" type="pres">
      <dgm:prSet presAssocID="{C94EB9A9-98B4-4731-AEE4-CD55CA1397AA}" presName="DropPin" presStyleLbl="alignNode1" presStyleIdx="1" presStyleCnt="5"/>
      <dgm:spPr/>
    </dgm:pt>
    <dgm:pt modelId="{11205248-B498-4135-ADFF-0901FE184A37}" type="pres">
      <dgm:prSet presAssocID="{C94EB9A9-98B4-4731-AEE4-CD55CA1397A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700F14-F582-4629-8159-24C249F8792A}" type="pres">
      <dgm:prSet presAssocID="{C94EB9A9-98B4-4731-AEE4-CD55CA1397AA}" presName="L2TextContainer" presStyleLbl="revTx" presStyleIdx="2" presStyleCnt="10">
        <dgm:presLayoutVars>
          <dgm:bulletEnabled val="1"/>
        </dgm:presLayoutVars>
      </dgm:prSet>
      <dgm:spPr/>
    </dgm:pt>
    <dgm:pt modelId="{A02011EA-8C21-4979-BD8F-078A40311E46}" type="pres">
      <dgm:prSet presAssocID="{C94EB9A9-98B4-4731-AEE4-CD55CA1397A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9810A22-309D-44D3-B707-757ADDAE6AD6}" type="pres">
      <dgm:prSet presAssocID="{C94EB9A9-98B4-4731-AEE4-CD55CA1397AA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CC14E0A-49E1-4CDA-B9EB-F14E29D7201C}" type="pres">
      <dgm:prSet presAssocID="{C94EB9A9-98B4-4731-AEE4-CD55CA1397AA}" presName="EmptyPlaceHolder" presStyleCnt="0"/>
      <dgm:spPr/>
    </dgm:pt>
    <dgm:pt modelId="{76D6839C-529C-4499-B58C-245A44E67B4A}" type="pres">
      <dgm:prSet presAssocID="{33C056D8-DB28-4C8B-A260-35E4DFFD42B0}" presName="spaceBetweenRectangles" presStyleCnt="0"/>
      <dgm:spPr/>
    </dgm:pt>
    <dgm:pt modelId="{7B37A1A1-6EDA-4BC9-8197-97C6786D249E}" type="pres">
      <dgm:prSet presAssocID="{EE80CCB6-0654-441B-9381-F866FE2B86BF}" presName="composite" presStyleCnt="0"/>
      <dgm:spPr/>
    </dgm:pt>
    <dgm:pt modelId="{3EAF0415-90E5-489F-A5B4-BBE1DB94C9D0}" type="pres">
      <dgm:prSet presAssocID="{EE80CCB6-0654-441B-9381-F866FE2B86BF}" presName="ConnectorPoint" presStyleLbl="lnNode1" presStyleIdx="2" presStyleCnt="5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B8C17CB-8B8E-4ED9-8A69-AC262E0F2FF4}" type="pres">
      <dgm:prSet presAssocID="{EE80CCB6-0654-441B-9381-F866FE2B86BF}" presName="DropPinPlaceHolder" presStyleCnt="0"/>
      <dgm:spPr/>
    </dgm:pt>
    <dgm:pt modelId="{6E3EDED8-186E-4D80-8696-C6C911FF2F86}" type="pres">
      <dgm:prSet presAssocID="{EE80CCB6-0654-441B-9381-F866FE2B86BF}" presName="DropPin" presStyleLbl="alignNode1" presStyleIdx="2" presStyleCnt="5"/>
      <dgm:spPr/>
    </dgm:pt>
    <dgm:pt modelId="{5A763D63-9487-4319-AE42-7A5998E575ED}" type="pres">
      <dgm:prSet presAssocID="{EE80CCB6-0654-441B-9381-F866FE2B86B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C10FE41-614D-4CC9-A984-BD454A5AB14C}" type="pres">
      <dgm:prSet presAssocID="{EE80CCB6-0654-441B-9381-F866FE2B86BF}" presName="L2TextContainer" presStyleLbl="revTx" presStyleIdx="4" presStyleCnt="10">
        <dgm:presLayoutVars>
          <dgm:bulletEnabled val="1"/>
        </dgm:presLayoutVars>
      </dgm:prSet>
      <dgm:spPr/>
    </dgm:pt>
    <dgm:pt modelId="{2BCE02A5-8286-4F3C-B77D-DCE81C814D0A}" type="pres">
      <dgm:prSet presAssocID="{EE80CCB6-0654-441B-9381-F866FE2B86B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896289-E746-47EF-89E2-4E63DB1F2AE2}" type="pres">
      <dgm:prSet presAssocID="{EE80CCB6-0654-441B-9381-F866FE2B86BF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ADCB1D7-2759-4DE5-B95D-544D297781CD}" type="pres">
      <dgm:prSet presAssocID="{EE80CCB6-0654-441B-9381-F866FE2B86BF}" presName="EmptyPlaceHolder" presStyleCnt="0"/>
      <dgm:spPr/>
    </dgm:pt>
    <dgm:pt modelId="{FA4E3E53-B226-4106-8D37-C77A7F560AB0}" type="pres">
      <dgm:prSet presAssocID="{48E469AD-02C4-41AA-8D2A-387E672FFB66}" presName="spaceBetweenRectangles" presStyleCnt="0"/>
      <dgm:spPr/>
    </dgm:pt>
    <dgm:pt modelId="{22980866-FA20-4FBC-B22F-647E7B3F1D8B}" type="pres">
      <dgm:prSet presAssocID="{F4C6BE09-20A8-4315-848E-0A9D2B5D2362}" presName="composite" presStyleCnt="0"/>
      <dgm:spPr/>
    </dgm:pt>
    <dgm:pt modelId="{C8AC128A-C90D-4079-8410-9A14945B0FEA}" type="pres">
      <dgm:prSet presAssocID="{F4C6BE09-20A8-4315-848E-0A9D2B5D2362}" presName="ConnectorPoint" presStyleLbl="lnNode1" presStyleIdx="3" presStyleCnt="5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9CACA2B-D2E5-434F-B130-3A2A0559CE12}" type="pres">
      <dgm:prSet presAssocID="{F4C6BE09-20A8-4315-848E-0A9D2B5D2362}" presName="DropPinPlaceHolder" presStyleCnt="0"/>
      <dgm:spPr/>
    </dgm:pt>
    <dgm:pt modelId="{C385BD0C-F71D-4B86-9CEA-DE78FB1C3A70}" type="pres">
      <dgm:prSet presAssocID="{F4C6BE09-20A8-4315-848E-0A9D2B5D2362}" presName="DropPin" presStyleLbl="alignNode1" presStyleIdx="3" presStyleCnt="5"/>
      <dgm:spPr/>
    </dgm:pt>
    <dgm:pt modelId="{AB95A935-A842-4E72-B44F-598B19580207}" type="pres">
      <dgm:prSet presAssocID="{F4C6BE09-20A8-4315-848E-0A9D2B5D2362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A2E60AF-55F2-4B14-ABAE-ED227AEF457E}" type="pres">
      <dgm:prSet presAssocID="{F4C6BE09-20A8-4315-848E-0A9D2B5D2362}" presName="L2TextContainer" presStyleLbl="revTx" presStyleIdx="6" presStyleCnt="10">
        <dgm:presLayoutVars>
          <dgm:bulletEnabled val="1"/>
        </dgm:presLayoutVars>
      </dgm:prSet>
      <dgm:spPr/>
    </dgm:pt>
    <dgm:pt modelId="{A398D249-C7AF-47F4-A5F4-F438D562086B}" type="pres">
      <dgm:prSet presAssocID="{F4C6BE09-20A8-4315-848E-0A9D2B5D2362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149052B-E3E2-4A59-8B61-11105A77B8B6}" type="pres">
      <dgm:prSet presAssocID="{F4C6BE09-20A8-4315-848E-0A9D2B5D2362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239E56-5AC9-469B-9DDD-514C36125A88}" type="pres">
      <dgm:prSet presAssocID="{F4C6BE09-20A8-4315-848E-0A9D2B5D2362}" presName="EmptyPlaceHolder" presStyleCnt="0"/>
      <dgm:spPr/>
    </dgm:pt>
    <dgm:pt modelId="{72D97F1A-50E6-4C7F-A76B-3E1366BC5278}" type="pres">
      <dgm:prSet presAssocID="{C31CAFC5-FFCF-4FAF-A3FB-AF270F42CA7E}" presName="spaceBetweenRectangles" presStyleCnt="0"/>
      <dgm:spPr/>
    </dgm:pt>
    <dgm:pt modelId="{57AC494F-84CE-450B-84F9-2AC0FABCF831}" type="pres">
      <dgm:prSet presAssocID="{930F3CAD-8BD0-4732-9341-89FC57F94CFB}" presName="composite" presStyleCnt="0"/>
      <dgm:spPr/>
    </dgm:pt>
    <dgm:pt modelId="{3847DA6C-07D1-4657-87E1-4EB0778AAA0A}" type="pres">
      <dgm:prSet presAssocID="{930F3CAD-8BD0-4732-9341-89FC57F94CFB}" presName="ConnectorPoint" presStyleLbl="lnNode1" presStyleIdx="4" presStyleCnt="5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137F70C-7BC9-4DD9-A3CE-B8DF5A9D2980}" type="pres">
      <dgm:prSet presAssocID="{930F3CAD-8BD0-4732-9341-89FC57F94CFB}" presName="DropPinPlaceHolder" presStyleCnt="0"/>
      <dgm:spPr/>
    </dgm:pt>
    <dgm:pt modelId="{596D4162-65A3-4973-A493-D8D57E8146A0}" type="pres">
      <dgm:prSet presAssocID="{930F3CAD-8BD0-4732-9341-89FC57F94CFB}" presName="DropPin" presStyleLbl="alignNode1" presStyleIdx="4" presStyleCnt="5"/>
      <dgm:spPr/>
    </dgm:pt>
    <dgm:pt modelId="{D546A5CD-71ED-4174-9638-DFAF530509EC}" type="pres">
      <dgm:prSet presAssocID="{930F3CAD-8BD0-4732-9341-89FC57F94CFB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6ADF2DA-939A-4796-BBCF-137D2394E953}" type="pres">
      <dgm:prSet presAssocID="{930F3CAD-8BD0-4732-9341-89FC57F94CFB}" presName="L2TextContainer" presStyleLbl="revTx" presStyleIdx="8" presStyleCnt="10">
        <dgm:presLayoutVars>
          <dgm:bulletEnabled val="1"/>
        </dgm:presLayoutVars>
      </dgm:prSet>
      <dgm:spPr/>
    </dgm:pt>
    <dgm:pt modelId="{21ACA44C-D2ED-470B-9827-D1E478EC80F4}" type="pres">
      <dgm:prSet presAssocID="{930F3CAD-8BD0-4732-9341-89FC57F94CFB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CE14377C-4A44-4D34-8E01-3B85910CCDB9}" type="pres">
      <dgm:prSet presAssocID="{930F3CAD-8BD0-4732-9341-89FC57F94CFB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2512CF6-B556-4D38-A725-D26C667E4923}" type="pres">
      <dgm:prSet presAssocID="{930F3CAD-8BD0-4732-9341-89FC57F94CFB}" presName="EmptyPlaceHolder" presStyleCnt="0"/>
      <dgm:spPr/>
    </dgm:pt>
  </dgm:ptLst>
  <dgm:cxnLst>
    <dgm:cxn modelId="{5ED08000-A683-49FF-AA31-4FBFA9F7B42A}" srcId="{BF7DCD68-B890-4E3E-99DD-FA1376885E23}" destId="{C94EB9A9-98B4-4731-AEE4-CD55CA1397AA}" srcOrd="1" destOrd="0" parTransId="{FE2FFF65-7848-4C83-85A9-753BA69E109A}" sibTransId="{33C056D8-DB28-4C8B-A260-35E4DFFD42B0}"/>
    <dgm:cxn modelId="{7691E905-50FB-4730-B337-86972B6D8F31}" type="presOf" srcId="{0862C060-3E2E-4F41-94D8-6556FE210127}" destId="{06ADF2DA-939A-4796-BBCF-137D2394E953}" srcOrd="0" destOrd="0" presId="urn:microsoft.com/office/officeart/2017/3/layout/DropPinTimeline"/>
    <dgm:cxn modelId="{F13FD113-591F-4D1F-811C-BD5024369520}" srcId="{8A4F5578-BD53-4A86-989E-E952CB1BDE80}" destId="{72E96111-69F6-46E5-8FBB-C4208041EEF7}" srcOrd="0" destOrd="0" parTransId="{D6E10AF0-86A4-40CB-92C7-4C87B95C51B4}" sibTransId="{5CC21945-17BE-4816-AD2F-6D4A55D7BAF5}"/>
    <dgm:cxn modelId="{ECA84618-08FA-4B0B-871A-5507927ECCF2}" type="presOf" srcId="{BF7DCD68-B890-4E3E-99DD-FA1376885E23}" destId="{1E76987A-6F77-4F60-A84D-BAE371D70309}" srcOrd="0" destOrd="0" presId="urn:microsoft.com/office/officeart/2017/3/layout/DropPinTimeline"/>
    <dgm:cxn modelId="{91B11E2C-B83F-4ED9-A61B-7FB05A68AC96}" srcId="{BF7DCD68-B890-4E3E-99DD-FA1376885E23}" destId="{EE80CCB6-0654-441B-9381-F866FE2B86BF}" srcOrd="2" destOrd="0" parTransId="{AC4DEABE-2095-4432-95B3-49224AD94205}" sibTransId="{48E469AD-02C4-41AA-8D2A-387E672FFB66}"/>
    <dgm:cxn modelId="{FC551031-0420-4992-8451-B8779406DA16}" type="presOf" srcId="{0CC95EC9-9775-4197-B72C-33BAF59F5E04}" destId="{4C10FE41-614D-4CC9-A984-BD454A5AB14C}" srcOrd="0" destOrd="0" presId="urn:microsoft.com/office/officeart/2017/3/layout/DropPinTimeline"/>
    <dgm:cxn modelId="{B931FC33-E11C-4C83-88A6-50386697DCB9}" srcId="{BF7DCD68-B890-4E3E-99DD-FA1376885E23}" destId="{F4C6BE09-20A8-4315-848E-0A9D2B5D2362}" srcOrd="3" destOrd="0" parTransId="{6E8348E6-1A50-4D94-9E53-28403DCCEB00}" sibTransId="{C31CAFC5-FFCF-4FAF-A3FB-AF270F42CA7E}"/>
    <dgm:cxn modelId="{CE333635-312C-4825-91B5-139B28B33768}" srcId="{BF7DCD68-B890-4E3E-99DD-FA1376885E23}" destId="{8A4F5578-BD53-4A86-989E-E952CB1BDE80}" srcOrd="0" destOrd="0" parTransId="{95D3EE6F-85DF-42D0-B898-FBB66525B0D7}" sibTransId="{87F950B4-733D-4EE1-9F47-21E4CA4299D4}"/>
    <dgm:cxn modelId="{6CC55963-D87F-43B0-B2BE-349ACECA7900}" type="presOf" srcId="{EE80CCB6-0654-441B-9381-F866FE2B86BF}" destId="{2BCE02A5-8286-4F3C-B77D-DCE81C814D0A}" srcOrd="0" destOrd="0" presId="urn:microsoft.com/office/officeart/2017/3/layout/DropPinTimeline"/>
    <dgm:cxn modelId="{45AE3C47-1312-4A1F-B837-8570EFB0573D}" srcId="{EE80CCB6-0654-441B-9381-F866FE2B86BF}" destId="{0CC95EC9-9775-4197-B72C-33BAF59F5E04}" srcOrd="0" destOrd="0" parTransId="{2E280F5E-93E3-419B-96F2-3B2CC87EACCF}" sibTransId="{414C5BC5-626F-47D9-80E1-16D17E187FD8}"/>
    <dgm:cxn modelId="{45345E47-71ED-4528-AE2C-E2D109C710CE}" type="presOf" srcId="{4ECD7132-FE1E-4BBD-BBE8-C4320094C193}" destId="{27700F14-F582-4629-8159-24C249F8792A}" srcOrd="0" destOrd="0" presId="urn:microsoft.com/office/officeart/2017/3/layout/DropPinTimeline"/>
    <dgm:cxn modelId="{493D3168-CA30-416E-9085-47FBA2491EA2}" type="presOf" srcId="{8A4F5578-BD53-4A86-989E-E952CB1BDE80}" destId="{EEFAFD25-CAB0-4923-B196-75E85C8692B2}" srcOrd="0" destOrd="0" presId="urn:microsoft.com/office/officeart/2017/3/layout/DropPinTimeline"/>
    <dgm:cxn modelId="{F787896A-0568-422C-85F2-0AE6D1389CE0}" type="presOf" srcId="{72E96111-69F6-46E5-8FBB-C4208041EEF7}" destId="{489556E3-C10D-4408-BBE5-9B0947DB3337}" srcOrd="0" destOrd="0" presId="urn:microsoft.com/office/officeart/2017/3/layout/DropPinTimeline"/>
    <dgm:cxn modelId="{4C44EB55-B262-4F79-A759-62A268BF0422}" srcId="{930F3CAD-8BD0-4732-9341-89FC57F94CFB}" destId="{0862C060-3E2E-4F41-94D8-6556FE210127}" srcOrd="0" destOrd="0" parTransId="{B534DBE1-0A0D-4AEE-A51B-745BE61F11C1}" sibTransId="{571194A9-B461-4B9F-B688-7E0A84CD9B66}"/>
    <dgm:cxn modelId="{CC1FE783-0DA6-4C8D-AFBE-3FA16425D6F0}" srcId="{F4C6BE09-20A8-4315-848E-0A9D2B5D2362}" destId="{1941AF1F-490F-47F4-96CD-AD120A7D8B30}" srcOrd="0" destOrd="0" parTransId="{677DD0EE-2F4E-4600-8107-16FC60F71579}" sibTransId="{8A6A14BD-02BD-4DFB-B365-6156849771CF}"/>
    <dgm:cxn modelId="{C811F496-9EB5-4438-8739-168F00B95D41}" type="presOf" srcId="{F4C6BE09-20A8-4315-848E-0A9D2B5D2362}" destId="{A398D249-C7AF-47F4-A5F4-F438D562086B}" srcOrd="0" destOrd="0" presId="urn:microsoft.com/office/officeart/2017/3/layout/DropPinTimeline"/>
    <dgm:cxn modelId="{129C6BBB-E72F-40D0-9DA4-B56FDB446B97}" type="presOf" srcId="{C94EB9A9-98B4-4731-AEE4-CD55CA1397AA}" destId="{A02011EA-8C21-4979-BD8F-078A40311E46}" srcOrd="0" destOrd="0" presId="urn:microsoft.com/office/officeart/2017/3/layout/DropPinTimeline"/>
    <dgm:cxn modelId="{7A312ACC-FD3C-4BE1-9516-FFE12B7ECF50}" type="presOf" srcId="{930F3CAD-8BD0-4732-9341-89FC57F94CFB}" destId="{21ACA44C-D2ED-470B-9827-D1E478EC80F4}" srcOrd="0" destOrd="0" presId="urn:microsoft.com/office/officeart/2017/3/layout/DropPinTimeline"/>
    <dgm:cxn modelId="{90A2DDD9-033A-403D-B25A-0B95284E4D0C}" type="presOf" srcId="{1941AF1F-490F-47F4-96CD-AD120A7D8B30}" destId="{9A2E60AF-55F2-4B14-ABAE-ED227AEF457E}" srcOrd="0" destOrd="0" presId="urn:microsoft.com/office/officeart/2017/3/layout/DropPinTimeline"/>
    <dgm:cxn modelId="{C6E98DF1-2800-43AE-A50A-78C2367CF0B4}" srcId="{BF7DCD68-B890-4E3E-99DD-FA1376885E23}" destId="{930F3CAD-8BD0-4732-9341-89FC57F94CFB}" srcOrd="4" destOrd="0" parTransId="{0208CF30-FCAB-41A1-AD07-2C00E58EB4AA}" sibTransId="{4618BC65-ECCE-4E57-8C89-C8877222D7E4}"/>
    <dgm:cxn modelId="{E0FC3EF4-78FF-441A-A6DA-ED8471801132}" srcId="{C94EB9A9-98B4-4731-AEE4-CD55CA1397AA}" destId="{4ECD7132-FE1E-4BBD-BBE8-C4320094C193}" srcOrd="0" destOrd="0" parTransId="{6EB7B0A1-94D2-481E-9E21-8698F399F04A}" sibTransId="{24CA0893-28D7-42E5-888F-244DB2B2BE85}"/>
    <dgm:cxn modelId="{EA52B903-593F-4DDE-9A76-8D1441C776E2}" type="presParOf" srcId="{1E76987A-6F77-4F60-A84D-BAE371D70309}" destId="{F58E4AAF-ADD8-4666-952C-F8461B39278B}" srcOrd="0" destOrd="0" presId="urn:microsoft.com/office/officeart/2017/3/layout/DropPinTimeline"/>
    <dgm:cxn modelId="{39BDC699-9BC3-4284-8F24-6CC6E2618A8F}" type="presParOf" srcId="{1E76987A-6F77-4F60-A84D-BAE371D70309}" destId="{F017CC67-0820-4F21-AEB5-6B29EE80883B}" srcOrd="1" destOrd="0" presId="urn:microsoft.com/office/officeart/2017/3/layout/DropPinTimeline"/>
    <dgm:cxn modelId="{099CE7EB-DBAC-4CB9-93CD-E59C673974D9}" type="presParOf" srcId="{F017CC67-0820-4F21-AEB5-6B29EE80883B}" destId="{700A3744-FF28-42BC-9BAF-FF5430787458}" srcOrd="0" destOrd="0" presId="urn:microsoft.com/office/officeart/2017/3/layout/DropPinTimeline"/>
    <dgm:cxn modelId="{2AEDCA93-C297-4161-8B7F-15B274111F21}" type="presParOf" srcId="{700A3744-FF28-42BC-9BAF-FF5430787458}" destId="{C97877C1-E62D-4609-A8B1-C5F0D89A2D8D}" srcOrd="0" destOrd="0" presId="urn:microsoft.com/office/officeart/2017/3/layout/DropPinTimeline"/>
    <dgm:cxn modelId="{D455C150-2530-4D89-8C7E-86812F30D98E}" type="presParOf" srcId="{700A3744-FF28-42BC-9BAF-FF5430787458}" destId="{8B0B9A11-DD42-47D4-A275-249857B379F7}" srcOrd="1" destOrd="0" presId="urn:microsoft.com/office/officeart/2017/3/layout/DropPinTimeline"/>
    <dgm:cxn modelId="{BC956697-B0D5-4C63-B218-2B54008A9BA6}" type="presParOf" srcId="{8B0B9A11-DD42-47D4-A275-249857B379F7}" destId="{4CE363CF-546B-481A-9E03-07E1897BA40D}" srcOrd="0" destOrd="0" presId="urn:microsoft.com/office/officeart/2017/3/layout/DropPinTimeline"/>
    <dgm:cxn modelId="{B00AEE4D-D8E9-40D1-85E0-A359A364D604}" type="presParOf" srcId="{8B0B9A11-DD42-47D4-A275-249857B379F7}" destId="{5FFF0B57-C106-4B44-BE75-265657953D96}" srcOrd="1" destOrd="0" presId="urn:microsoft.com/office/officeart/2017/3/layout/DropPinTimeline"/>
    <dgm:cxn modelId="{7865F785-A8F7-4E76-BB66-252B9039E2D8}" type="presParOf" srcId="{700A3744-FF28-42BC-9BAF-FF5430787458}" destId="{489556E3-C10D-4408-BBE5-9B0947DB3337}" srcOrd="2" destOrd="0" presId="urn:microsoft.com/office/officeart/2017/3/layout/DropPinTimeline"/>
    <dgm:cxn modelId="{F3583A58-40C3-44DD-801C-67E9EFDEA63E}" type="presParOf" srcId="{700A3744-FF28-42BC-9BAF-FF5430787458}" destId="{EEFAFD25-CAB0-4923-B196-75E85C8692B2}" srcOrd="3" destOrd="0" presId="urn:microsoft.com/office/officeart/2017/3/layout/DropPinTimeline"/>
    <dgm:cxn modelId="{4B82420F-5B5A-4AAD-A20A-6C855EF5F554}" type="presParOf" srcId="{700A3744-FF28-42BC-9BAF-FF5430787458}" destId="{BA29FBEF-8BCB-44C0-BD95-B1E70A34486A}" srcOrd="4" destOrd="0" presId="urn:microsoft.com/office/officeart/2017/3/layout/DropPinTimeline"/>
    <dgm:cxn modelId="{7B6CDD37-AB94-47FB-86DC-816E1A0CBFD8}" type="presParOf" srcId="{700A3744-FF28-42BC-9BAF-FF5430787458}" destId="{D8DBF7E9-8FFC-4650-BB0A-7D8D8CC740A9}" srcOrd="5" destOrd="0" presId="urn:microsoft.com/office/officeart/2017/3/layout/DropPinTimeline"/>
    <dgm:cxn modelId="{E4617D5E-9F61-4889-B12A-4A3E9A475C05}" type="presParOf" srcId="{F017CC67-0820-4F21-AEB5-6B29EE80883B}" destId="{6683FFB9-4512-4D5B-A20A-64E034FDAA9A}" srcOrd="1" destOrd="0" presId="urn:microsoft.com/office/officeart/2017/3/layout/DropPinTimeline"/>
    <dgm:cxn modelId="{5FBE6CFF-576F-4A10-878A-BD80069C8658}" type="presParOf" srcId="{F017CC67-0820-4F21-AEB5-6B29EE80883B}" destId="{548101F3-B830-48DA-9224-DDC07DF0CD7C}" srcOrd="2" destOrd="0" presId="urn:microsoft.com/office/officeart/2017/3/layout/DropPinTimeline"/>
    <dgm:cxn modelId="{3960407E-900A-4C51-80A1-0922AA8EEEFF}" type="presParOf" srcId="{548101F3-B830-48DA-9224-DDC07DF0CD7C}" destId="{7E91EDB3-EB53-484B-BF25-9736285A25DF}" srcOrd="0" destOrd="0" presId="urn:microsoft.com/office/officeart/2017/3/layout/DropPinTimeline"/>
    <dgm:cxn modelId="{1D9C1A56-BF53-4CA1-A16D-3D19E92B9836}" type="presParOf" srcId="{548101F3-B830-48DA-9224-DDC07DF0CD7C}" destId="{0CB68022-A8C6-490D-875C-4219207FAB7D}" srcOrd="1" destOrd="0" presId="urn:microsoft.com/office/officeart/2017/3/layout/DropPinTimeline"/>
    <dgm:cxn modelId="{C7854BD8-F196-45EC-8C59-7C675123313E}" type="presParOf" srcId="{0CB68022-A8C6-490D-875C-4219207FAB7D}" destId="{5ACBAC8A-4E43-43BE-91BC-E9F155ACF7E4}" srcOrd="0" destOrd="0" presId="urn:microsoft.com/office/officeart/2017/3/layout/DropPinTimeline"/>
    <dgm:cxn modelId="{D37F9E9F-8E7C-46DD-B3E0-8E3E6B208C03}" type="presParOf" srcId="{0CB68022-A8C6-490D-875C-4219207FAB7D}" destId="{11205248-B498-4135-ADFF-0901FE184A37}" srcOrd="1" destOrd="0" presId="urn:microsoft.com/office/officeart/2017/3/layout/DropPinTimeline"/>
    <dgm:cxn modelId="{7A9F3FE7-B354-40B2-A2AB-78209C5B19E7}" type="presParOf" srcId="{548101F3-B830-48DA-9224-DDC07DF0CD7C}" destId="{27700F14-F582-4629-8159-24C249F8792A}" srcOrd="2" destOrd="0" presId="urn:microsoft.com/office/officeart/2017/3/layout/DropPinTimeline"/>
    <dgm:cxn modelId="{A103552C-B066-428D-A264-2140BE125F21}" type="presParOf" srcId="{548101F3-B830-48DA-9224-DDC07DF0CD7C}" destId="{A02011EA-8C21-4979-BD8F-078A40311E46}" srcOrd="3" destOrd="0" presId="urn:microsoft.com/office/officeart/2017/3/layout/DropPinTimeline"/>
    <dgm:cxn modelId="{9C98704F-6AA2-4F0F-9058-42526BC6050B}" type="presParOf" srcId="{548101F3-B830-48DA-9224-DDC07DF0CD7C}" destId="{E9810A22-309D-44D3-B707-757ADDAE6AD6}" srcOrd="4" destOrd="0" presId="urn:microsoft.com/office/officeart/2017/3/layout/DropPinTimeline"/>
    <dgm:cxn modelId="{BB58A174-CBFE-4030-B8F6-88894786ECBC}" type="presParOf" srcId="{548101F3-B830-48DA-9224-DDC07DF0CD7C}" destId="{BCC14E0A-49E1-4CDA-B9EB-F14E29D7201C}" srcOrd="5" destOrd="0" presId="urn:microsoft.com/office/officeart/2017/3/layout/DropPinTimeline"/>
    <dgm:cxn modelId="{2BE89262-0FBC-437F-9373-5BA4FA778C90}" type="presParOf" srcId="{F017CC67-0820-4F21-AEB5-6B29EE80883B}" destId="{76D6839C-529C-4499-B58C-245A44E67B4A}" srcOrd="3" destOrd="0" presId="urn:microsoft.com/office/officeart/2017/3/layout/DropPinTimeline"/>
    <dgm:cxn modelId="{DABEA864-1F16-426C-BDC1-2CEB931ACDF5}" type="presParOf" srcId="{F017CC67-0820-4F21-AEB5-6B29EE80883B}" destId="{7B37A1A1-6EDA-4BC9-8197-97C6786D249E}" srcOrd="4" destOrd="0" presId="urn:microsoft.com/office/officeart/2017/3/layout/DropPinTimeline"/>
    <dgm:cxn modelId="{0D99296F-3B91-4528-B72C-9D3B7D5A0CF1}" type="presParOf" srcId="{7B37A1A1-6EDA-4BC9-8197-97C6786D249E}" destId="{3EAF0415-90E5-489F-A5B4-BBE1DB94C9D0}" srcOrd="0" destOrd="0" presId="urn:microsoft.com/office/officeart/2017/3/layout/DropPinTimeline"/>
    <dgm:cxn modelId="{D4396EA3-09AE-4C5E-9499-B3B18E992642}" type="presParOf" srcId="{7B37A1A1-6EDA-4BC9-8197-97C6786D249E}" destId="{DB8C17CB-8B8E-4ED9-8A69-AC262E0F2FF4}" srcOrd="1" destOrd="0" presId="urn:microsoft.com/office/officeart/2017/3/layout/DropPinTimeline"/>
    <dgm:cxn modelId="{7CA853AF-F833-48F6-B5E6-C3A3F98A508E}" type="presParOf" srcId="{DB8C17CB-8B8E-4ED9-8A69-AC262E0F2FF4}" destId="{6E3EDED8-186E-4D80-8696-C6C911FF2F86}" srcOrd="0" destOrd="0" presId="urn:microsoft.com/office/officeart/2017/3/layout/DropPinTimeline"/>
    <dgm:cxn modelId="{AC671B2E-9E2C-4B57-98BD-28EC49212FD9}" type="presParOf" srcId="{DB8C17CB-8B8E-4ED9-8A69-AC262E0F2FF4}" destId="{5A763D63-9487-4319-AE42-7A5998E575ED}" srcOrd="1" destOrd="0" presId="urn:microsoft.com/office/officeart/2017/3/layout/DropPinTimeline"/>
    <dgm:cxn modelId="{9A672427-5A12-49F9-96C7-0F9ABC435E84}" type="presParOf" srcId="{7B37A1A1-6EDA-4BC9-8197-97C6786D249E}" destId="{4C10FE41-614D-4CC9-A984-BD454A5AB14C}" srcOrd="2" destOrd="0" presId="urn:microsoft.com/office/officeart/2017/3/layout/DropPinTimeline"/>
    <dgm:cxn modelId="{19E82C15-C5A1-4194-852A-323B32E5CCD8}" type="presParOf" srcId="{7B37A1A1-6EDA-4BC9-8197-97C6786D249E}" destId="{2BCE02A5-8286-4F3C-B77D-DCE81C814D0A}" srcOrd="3" destOrd="0" presId="urn:microsoft.com/office/officeart/2017/3/layout/DropPinTimeline"/>
    <dgm:cxn modelId="{5AB36E7B-DFB5-4F37-B864-5E9343B3A72A}" type="presParOf" srcId="{7B37A1A1-6EDA-4BC9-8197-97C6786D249E}" destId="{5F896289-E746-47EF-89E2-4E63DB1F2AE2}" srcOrd="4" destOrd="0" presId="urn:microsoft.com/office/officeart/2017/3/layout/DropPinTimeline"/>
    <dgm:cxn modelId="{41189F87-C2FB-432D-9009-AA606606638A}" type="presParOf" srcId="{7B37A1A1-6EDA-4BC9-8197-97C6786D249E}" destId="{DADCB1D7-2759-4DE5-B95D-544D297781CD}" srcOrd="5" destOrd="0" presId="urn:microsoft.com/office/officeart/2017/3/layout/DropPinTimeline"/>
    <dgm:cxn modelId="{2E1A89D6-F4E9-449A-A862-01CF3657D2C4}" type="presParOf" srcId="{F017CC67-0820-4F21-AEB5-6B29EE80883B}" destId="{FA4E3E53-B226-4106-8D37-C77A7F560AB0}" srcOrd="5" destOrd="0" presId="urn:microsoft.com/office/officeart/2017/3/layout/DropPinTimeline"/>
    <dgm:cxn modelId="{062AFEE7-DE22-48F7-BFA2-3C51B3D53B7B}" type="presParOf" srcId="{F017CC67-0820-4F21-AEB5-6B29EE80883B}" destId="{22980866-FA20-4FBC-B22F-647E7B3F1D8B}" srcOrd="6" destOrd="0" presId="urn:microsoft.com/office/officeart/2017/3/layout/DropPinTimeline"/>
    <dgm:cxn modelId="{DD6FFB06-137D-4EA1-9A9B-4B82CF54B3B2}" type="presParOf" srcId="{22980866-FA20-4FBC-B22F-647E7B3F1D8B}" destId="{C8AC128A-C90D-4079-8410-9A14945B0FEA}" srcOrd="0" destOrd="0" presId="urn:microsoft.com/office/officeart/2017/3/layout/DropPinTimeline"/>
    <dgm:cxn modelId="{C16EAF2C-3F34-493A-B829-0BAA52DF8BAB}" type="presParOf" srcId="{22980866-FA20-4FBC-B22F-647E7B3F1D8B}" destId="{49CACA2B-D2E5-434F-B130-3A2A0559CE12}" srcOrd="1" destOrd="0" presId="urn:microsoft.com/office/officeart/2017/3/layout/DropPinTimeline"/>
    <dgm:cxn modelId="{A945C0C0-AAFE-4F46-9D67-7CB897F0F00F}" type="presParOf" srcId="{49CACA2B-D2E5-434F-B130-3A2A0559CE12}" destId="{C385BD0C-F71D-4B86-9CEA-DE78FB1C3A70}" srcOrd="0" destOrd="0" presId="urn:microsoft.com/office/officeart/2017/3/layout/DropPinTimeline"/>
    <dgm:cxn modelId="{D5E4AC6B-17F8-450C-878E-0D54B13ACFE2}" type="presParOf" srcId="{49CACA2B-D2E5-434F-B130-3A2A0559CE12}" destId="{AB95A935-A842-4E72-B44F-598B19580207}" srcOrd="1" destOrd="0" presId="urn:microsoft.com/office/officeart/2017/3/layout/DropPinTimeline"/>
    <dgm:cxn modelId="{6E4F6792-32C8-400E-84C2-45C255EDCA24}" type="presParOf" srcId="{22980866-FA20-4FBC-B22F-647E7B3F1D8B}" destId="{9A2E60AF-55F2-4B14-ABAE-ED227AEF457E}" srcOrd="2" destOrd="0" presId="urn:microsoft.com/office/officeart/2017/3/layout/DropPinTimeline"/>
    <dgm:cxn modelId="{1D935B7C-AC4E-422C-8D53-918E96D03B58}" type="presParOf" srcId="{22980866-FA20-4FBC-B22F-647E7B3F1D8B}" destId="{A398D249-C7AF-47F4-A5F4-F438D562086B}" srcOrd="3" destOrd="0" presId="urn:microsoft.com/office/officeart/2017/3/layout/DropPinTimeline"/>
    <dgm:cxn modelId="{20C852FE-A22F-46E4-9655-646ABC748BE7}" type="presParOf" srcId="{22980866-FA20-4FBC-B22F-647E7B3F1D8B}" destId="{2149052B-E3E2-4A59-8B61-11105A77B8B6}" srcOrd="4" destOrd="0" presId="urn:microsoft.com/office/officeart/2017/3/layout/DropPinTimeline"/>
    <dgm:cxn modelId="{0091B16B-010B-44EE-88CE-090DFF25ECCA}" type="presParOf" srcId="{22980866-FA20-4FBC-B22F-647E7B3F1D8B}" destId="{4F239E56-5AC9-469B-9DDD-514C36125A88}" srcOrd="5" destOrd="0" presId="urn:microsoft.com/office/officeart/2017/3/layout/DropPinTimeline"/>
    <dgm:cxn modelId="{E8FC0138-C115-4AFB-8194-CD57077C9300}" type="presParOf" srcId="{F017CC67-0820-4F21-AEB5-6B29EE80883B}" destId="{72D97F1A-50E6-4C7F-A76B-3E1366BC5278}" srcOrd="7" destOrd="0" presId="urn:microsoft.com/office/officeart/2017/3/layout/DropPinTimeline"/>
    <dgm:cxn modelId="{5344216F-BC73-4F95-A4D7-C7615EC9A36F}" type="presParOf" srcId="{F017CC67-0820-4F21-AEB5-6B29EE80883B}" destId="{57AC494F-84CE-450B-84F9-2AC0FABCF831}" srcOrd="8" destOrd="0" presId="urn:microsoft.com/office/officeart/2017/3/layout/DropPinTimeline"/>
    <dgm:cxn modelId="{54BA54C4-9742-4C8D-807C-F0EB3CAC49E8}" type="presParOf" srcId="{57AC494F-84CE-450B-84F9-2AC0FABCF831}" destId="{3847DA6C-07D1-4657-87E1-4EB0778AAA0A}" srcOrd="0" destOrd="0" presId="urn:microsoft.com/office/officeart/2017/3/layout/DropPinTimeline"/>
    <dgm:cxn modelId="{160D3F05-83E2-4079-8D37-D895A30F330C}" type="presParOf" srcId="{57AC494F-84CE-450B-84F9-2AC0FABCF831}" destId="{9137F70C-7BC9-4DD9-A3CE-B8DF5A9D2980}" srcOrd="1" destOrd="0" presId="urn:microsoft.com/office/officeart/2017/3/layout/DropPinTimeline"/>
    <dgm:cxn modelId="{E7833B09-69B5-4EC0-A892-5ABDBA5841AE}" type="presParOf" srcId="{9137F70C-7BC9-4DD9-A3CE-B8DF5A9D2980}" destId="{596D4162-65A3-4973-A493-D8D57E8146A0}" srcOrd="0" destOrd="0" presId="urn:microsoft.com/office/officeart/2017/3/layout/DropPinTimeline"/>
    <dgm:cxn modelId="{4FD2AB33-5EA6-40C9-A7A8-0AC0E1B8B3A6}" type="presParOf" srcId="{9137F70C-7BC9-4DD9-A3CE-B8DF5A9D2980}" destId="{D546A5CD-71ED-4174-9638-DFAF530509EC}" srcOrd="1" destOrd="0" presId="urn:microsoft.com/office/officeart/2017/3/layout/DropPinTimeline"/>
    <dgm:cxn modelId="{152E234B-5884-44D2-B41B-245172BEC411}" type="presParOf" srcId="{57AC494F-84CE-450B-84F9-2AC0FABCF831}" destId="{06ADF2DA-939A-4796-BBCF-137D2394E953}" srcOrd="2" destOrd="0" presId="urn:microsoft.com/office/officeart/2017/3/layout/DropPinTimeline"/>
    <dgm:cxn modelId="{EEA333A7-77F2-4478-A430-FECACAC1A8B7}" type="presParOf" srcId="{57AC494F-84CE-450B-84F9-2AC0FABCF831}" destId="{21ACA44C-D2ED-470B-9827-D1E478EC80F4}" srcOrd="3" destOrd="0" presId="urn:microsoft.com/office/officeart/2017/3/layout/DropPinTimeline"/>
    <dgm:cxn modelId="{EA9CBF73-5340-46D1-838F-5DCEA0804FD8}" type="presParOf" srcId="{57AC494F-84CE-450B-84F9-2AC0FABCF831}" destId="{CE14377C-4A44-4D34-8E01-3B85910CCDB9}" srcOrd="4" destOrd="0" presId="urn:microsoft.com/office/officeart/2017/3/layout/DropPinTimeline"/>
    <dgm:cxn modelId="{324F4D71-8E00-4A85-A920-1D1C06256A24}" type="presParOf" srcId="{57AC494F-84CE-450B-84F9-2AC0FABCF831}" destId="{82512CF6-B556-4D38-A725-D26C667E492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DCD68-B890-4E3E-99DD-FA1376885E23}" type="doc">
      <dgm:prSet loTypeId="urn:microsoft.com/office/officeart/2017/3/layout/DropPinTimeline" loCatId="timelin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4F5578-BD53-4A86-989E-E952CB1BDE80}">
      <dgm:prSet phldrT="[Text]" phldr="0"/>
      <dgm:spPr/>
      <dgm:t>
        <a:bodyPr/>
        <a:lstStyle/>
        <a:p>
          <a:pPr>
            <a:defRPr b="1"/>
          </a:pPr>
          <a:r>
            <a:rPr lang="en-US" b="0"/>
            <a:t>2008</a:t>
          </a:r>
          <a:endParaRPr lang="en-US"/>
        </a:p>
      </dgm:t>
    </dgm:pt>
    <dgm:pt modelId="{95D3EE6F-85DF-42D0-B898-FBB66525B0D7}" type="parTrans" cxnId="{CE333635-312C-4825-91B5-139B28B33768}">
      <dgm:prSet/>
      <dgm:spPr/>
      <dgm:t>
        <a:bodyPr/>
        <a:lstStyle/>
        <a:p>
          <a:endParaRPr lang="en-US"/>
        </a:p>
      </dgm:t>
    </dgm:pt>
    <dgm:pt modelId="{87F950B4-733D-4EE1-9F47-21E4CA4299D4}" type="sibTrans" cxnId="{CE333635-312C-4825-91B5-139B28B33768}">
      <dgm:prSet/>
      <dgm:spPr/>
      <dgm:t>
        <a:bodyPr/>
        <a:lstStyle/>
        <a:p>
          <a:endParaRPr lang="en-US"/>
        </a:p>
      </dgm:t>
    </dgm:pt>
    <dgm:pt modelId="{C94EB9A9-98B4-4731-AEE4-CD55CA1397AA}">
      <dgm:prSet phldrT="[Text]" phldr="0"/>
      <dgm:spPr/>
      <dgm:t>
        <a:bodyPr/>
        <a:lstStyle/>
        <a:p>
          <a:pPr>
            <a:defRPr b="1"/>
          </a:pPr>
          <a:r>
            <a:rPr lang="en-US" b="0"/>
            <a:t>2014 </a:t>
          </a:r>
          <a:r>
            <a:rPr lang="en-US" b="0">
              <a:latin typeface="Calibri Light" panose="020F0302020204030204"/>
            </a:rPr>
            <a:t> </a:t>
          </a:r>
          <a:endParaRPr lang="en-US"/>
        </a:p>
      </dgm:t>
    </dgm:pt>
    <dgm:pt modelId="{FE2FFF65-7848-4C83-85A9-753BA69E109A}" type="parTrans" cxnId="{5ED08000-A683-49FF-AA31-4FBFA9F7B42A}">
      <dgm:prSet/>
      <dgm:spPr/>
      <dgm:t>
        <a:bodyPr/>
        <a:lstStyle/>
        <a:p>
          <a:endParaRPr lang="en-US"/>
        </a:p>
      </dgm:t>
    </dgm:pt>
    <dgm:pt modelId="{33C056D8-DB28-4C8B-A260-35E4DFFD42B0}" type="sibTrans" cxnId="{5ED08000-A683-49FF-AA31-4FBFA9F7B42A}">
      <dgm:prSet/>
      <dgm:spPr/>
      <dgm:t>
        <a:bodyPr/>
        <a:lstStyle/>
        <a:p>
          <a:endParaRPr lang="en-US"/>
        </a:p>
      </dgm:t>
    </dgm:pt>
    <dgm:pt modelId="{EE80CCB6-0654-441B-9381-F866FE2B86BF}">
      <dgm:prSet phldrT="[Text]" phldr="0"/>
      <dgm:spPr/>
      <dgm:t>
        <a:bodyPr/>
        <a:lstStyle/>
        <a:p>
          <a:pPr>
            <a:defRPr b="1"/>
          </a:pPr>
          <a:r>
            <a:rPr lang="en-US" b="0"/>
            <a:t>2017</a:t>
          </a:r>
          <a:endParaRPr lang="en-US"/>
        </a:p>
      </dgm:t>
    </dgm:pt>
    <dgm:pt modelId="{AC4DEABE-2095-4432-95B3-49224AD94205}" type="parTrans" cxnId="{91B11E2C-B83F-4ED9-A61B-7FB05A68AC96}">
      <dgm:prSet/>
      <dgm:spPr/>
      <dgm:t>
        <a:bodyPr/>
        <a:lstStyle/>
        <a:p>
          <a:endParaRPr lang="en-US"/>
        </a:p>
      </dgm:t>
    </dgm:pt>
    <dgm:pt modelId="{48E469AD-02C4-41AA-8D2A-387E672FFB66}" type="sibTrans" cxnId="{91B11E2C-B83F-4ED9-A61B-7FB05A68AC96}">
      <dgm:prSet/>
      <dgm:spPr/>
      <dgm:t>
        <a:bodyPr/>
        <a:lstStyle/>
        <a:p>
          <a:endParaRPr lang="en-US"/>
        </a:p>
      </dgm:t>
    </dgm:pt>
    <dgm:pt modelId="{F4C6BE09-20A8-4315-848E-0A9D2B5D2362}">
      <dgm:prSet phldrT="[Text]" phldr="0"/>
      <dgm:spPr/>
      <dgm:t>
        <a:bodyPr/>
        <a:lstStyle/>
        <a:p>
          <a:pPr>
            <a:defRPr b="1"/>
          </a:pPr>
          <a:r>
            <a:rPr lang="en-US" b="0"/>
            <a:t>2018</a:t>
          </a:r>
          <a:endParaRPr lang="en-US" b="1"/>
        </a:p>
      </dgm:t>
    </dgm:pt>
    <dgm:pt modelId="{6E8348E6-1A50-4D94-9E53-28403DCCEB00}" type="parTrans" cxnId="{B931FC33-E11C-4C83-88A6-50386697DCB9}">
      <dgm:prSet/>
      <dgm:spPr/>
      <dgm:t>
        <a:bodyPr/>
        <a:lstStyle/>
        <a:p>
          <a:endParaRPr lang="en-US"/>
        </a:p>
      </dgm:t>
    </dgm:pt>
    <dgm:pt modelId="{C31CAFC5-FFCF-4FAF-A3FB-AF270F42CA7E}" type="sibTrans" cxnId="{B931FC33-E11C-4C83-88A6-50386697DCB9}">
      <dgm:prSet/>
      <dgm:spPr/>
      <dgm:t>
        <a:bodyPr/>
        <a:lstStyle/>
        <a:p>
          <a:endParaRPr lang="en-US"/>
        </a:p>
      </dgm:t>
    </dgm:pt>
    <dgm:pt modelId="{930F3CAD-8BD0-4732-9341-89FC57F94CFB}">
      <dgm:prSet phldr="0"/>
      <dgm:spPr/>
      <dgm:t>
        <a:bodyPr/>
        <a:lstStyle/>
        <a:p>
          <a:pPr>
            <a:defRPr b="1"/>
          </a:pPr>
          <a:r>
            <a:rPr lang="en-US" b="0"/>
            <a:t>2021</a:t>
          </a:r>
        </a:p>
      </dgm:t>
    </dgm:pt>
    <dgm:pt modelId="{0208CF30-FCAB-41A1-AD07-2C00E58EB4AA}" type="parTrans" cxnId="{C6E98DF1-2800-43AE-A50A-78C2367CF0B4}">
      <dgm:prSet/>
      <dgm:spPr/>
      <dgm:t>
        <a:bodyPr/>
        <a:lstStyle/>
        <a:p>
          <a:endParaRPr lang="en-US"/>
        </a:p>
      </dgm:t>
    </dgm:pt>
    <dgm:pt modelId="{4618BC65-ECCE-4E57-8C89-C8877222D7E4}" type="sibTrans" cxnId="{C6E98DF1-2800-43AE-A50A-78C2367CF0B4}">
      <dgm:prSet/>
      <dgm:spPr/>
      <dgm:t>
        <a:bodyPr/>
        <a:lstStyle/>
        <a:p>
          <a:endParaRPr lang="en-US"/>
        </a:p>
      </dgm:t>
    </dgm:pt>
    <dgm:pt modelId="{0862C060-3E2E-4F41-94D8-6556FE210127}">
      <dgm:prSet phldr="0"/>
      <dgm:spPr/>
      <dgm:t>
        <a:bodyPr/>
        <a:lstStyle/>
        <a:p>
          <a:r>
            <a:rPr lang="en-US" b="0"/>
            <a:t>13% increase in viewership</a:t>
          </a:r>
        </a:p>
      </dgm:t>
    </dgm:pt>
    <dgm:pt modelId="{571194A9-B461-4B9F-B688-7E0A84CD9B66}" type="sibTrans" cxnId="{4C44EB55-B262-4F79-A759-62A268BF0422}">
      <dgm:prSet/>
      <dgm:spPr/>
    </dgm:pt>
    <dgm:pt modelId="{B534DBE1-0A0D-4AEE-A51B-745BE61F11C1}" type="parTrans" cxnId="{4C44EB55-B262-4F79-A759-62A268BF0422}">
      <dgm:prSet/>
      <dgm:spPr/>
    </dgm:pt>
    <dgm:pt modelId="{6118C6BE-39AB-4F49-9624-809678812F79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Start</a:t>
          </a:r>
          <a:r>
            <a:rPr lang="en-US"/>
            <a:t> of F1 popularity decline ~600 mil viewers</a:t>
          </a:r>
        </a:p>
      </dgm:t>
    </dgm:pt>
    <dgm:pt modelId="{C40980E8-8762-49A2-B01B-2779CAEE1B32}" type="parTrans" cxnId="{62CA6728-CC02-47C3-8308-C83793F0E69F}">
      <dgm:prSet/>
      <dgm:spPr/>
    </dgm:pt>
    <dgm:pt modelId="{6D162F95-56DB-4778-92AF-77523B50F592}" type="sibTrans" cxnId="{62CA6728-CC02-47C3-8308-C83793F0E69F}">
      <dgm:prSet/>
      <dgm:spPr/>
    </dgm:pt>
    <dgm:pt modelId="{470F7F1D-6D7D-4C24-BBDB-96514C89CC27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Continuing</a:t>
          </a:r>
          <a:r>
            <a:rPr lang="en-US"/>
            <a:t> the steep decline</a:t>
          </a:r>
        </a:p>
      </dgm:t>
    </dgm:pt>
    <dgm:pt modelId="{1AF4A906-557B-47A2-B77A-7D396541E6CF}" type="parTrans" cxnId="{23AE26F1-0BB5-45B7-83FC-213C825E1CBF}">
      <dgm:prSet/>
      <dgm:spPr/>
    </dgm:pt>
    <dgm:pt modelId="{1313F0F9-17E3-4474-9596-342EEC105C27}" type="sibTrans" cxnId="{23AE26F1-0BB5-45B7-83FC-213C825E1CBF}">
      <dgm:prSet/>
      <dgm:spPr/>
    </dgm:pt>
    <dgm:pt modelId="{97DB36BD-A1C7-4111-856B-0B91F6198874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Dropped</a:t>
          </a:r>
          <a:r>
            <a:rPr lang="en-US" b="0"/>
            <a:t> to 352 mil viewers</a:t>
          </a:r>
        </a:p>
      </dgm:t>
    </dgm:pt>
    <dgm:pt modelId="{CEC4CCB5-F7F8-49D3-A73E-79B3DE22FE80}" type="parTrans" cxnId="{30CAAAEA-E830-48E4-A15A-C57938DF8782}">
      <dgm:prSet/>
      <dgm:spPr/>
    </dgm:pt>
    <dgm:pt modelId="{405D39AE-D881-4664-86BE-8901D777BD3F}" type="sibTrans" cxnId="{30CAAAEA-E830-48E4-A15A-C57938DF8782}">
      <dgm:prSet/>
      <dgm:spPr/>
    </dgm:pt>
    <dgm:pt modelId="{641918AD-1647-4348-9243-CF463CAC6996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Spike</a:t>
          </a:r>
          <a:r>
            <a:rPr lang="en-US" b="0"/>
            <a:t> in viewership ~490 mil viewers, Liberty Media takes over</a:t>
          </a:r>
        </a:p>
      </dgm:t>
    </dgm:pt>
    <dgm:pt modelId="{8A85EDA2-B9CF-4A67-AC01-7E7EA8036B13}" type="parTrans" cxnId="{D6988464-A68C-4619-BCA6-095DCE8C6B32}">
      <dgm:prSet/>
      <dgm:spPr/>
    </dgm:pt>
    <dgm:pt modelId="{EF433690-5E0A-4BDE-A1A8-D8DF541FE595}" type="sibTrans" cxnId="{D6988464-A68C-4619-BCA6-095DCE8C6B32}">
      <dgm:prSet/>
      <dgm:spPr/>
    </dgm:pt>
    <dgm:pt modelId="{1E76987A-6F77-4F60-A84D-BAE371D70309}" type="pres">
      <dgm:prSet presAssocID="{BF7DCD68-B890-4E3E-99DD-FA1376885E23}" presName="root" presStyleCnt="0">
        <dgm:presLayoutVars>
          <dgm:chMax/>
          <dgm:chPref/>
          <dgm:animLvl val="lvl"/>
        </dgm:presLayoutVars>
      </dgm:prSet>
      <dgm:spPr/>
    </dgm:pt>
    <dgm:pt modelId="{F58E4AAF-ADD8-4666-952C-F8461B39278B}" type="pres">
      <dgm:prSet presAssocID="{BF7DCD68-B890-4E3E-99DD-FA1376885E23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017CC67-0820-4F21-AEB5-6B29EE80883B}" type="pres">
      <dgm:prSet presAssocID="{BF7DCD68-B890-4E3E-99DD-FA1376885E23}" presName="nodes" presStyleCnt="0">
        <dgm:presLayoutVars>
          <dgm:chMax/>
          <dgm:chPref/>
          <dgm:animLvl val="lvl"/>
        </dgm:presLayoutVars>
      </dgm:prSet>
      <dgm:spPr/>
    </dgm:pt>
    <dgm:pt modelId="{700A3744-FF28-42BC-9BAF-FF5430787458}" type="pres">
      <dgm:prSet presAssocID="{8A4F5578-BD53-4A86-989E-E952CB1BDE80}" presName="composite" presStyleCnt="0"/>
      <dgm:spPr/>
    </dgm:pt>
    <dgm:pt modelId="{C97877C1-E62D-4609-A8B1-C5F0D89A2D8D}" type="pres">
      <dgm:prSet presAssocID="{8A4F5578-BD53-4A86-989E-E952CB1BDE80}" presName="ConnectorPoint" presStyleLbl="lnNode1" presStyleIdx="0" presStyleCnt="5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B0B9A11-DD42-47D4-A275-249857B379F7}" type="pres">
      <dgm:prSet presAssocID="{8A4F5578-BD53-4A86-989E-E952CB1BDE80}" presName="DropPinPlaceHolder" presStyleCnt="0"/>
      <dgm:spPr/>
    </dgm:pt>
    <dgm:pt modelId="{4CE363CF-546B-481A-9E03-07E1897BA40D}" type="pres">
      <dgm:prSet presAssocID="{8A4F5578-BD53-4A86-989E-E952CB1BDE80}" presName="DropPin" presStyleLbl="alignNode1" presStyleIdx="0" presStyleCnt="5"/>
      <dgm:spPr/>
    </dgm:pt>
    <dgm:pt modelId="{5FFF0B57-C106-4B44-BE75-265657953D96}" type="pres">
      <dgm:prSet presAssocID="{8A4F5578-BD53-4A86-989E-E952CB1BDE8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89556E3-C10D-4408-BBE5-9B0947DB3337}" type="pres">
      <dgm:prSet presAssocID="{8A4F5578-BD53-4A86-989E-E952CB1BDE80}" presName="L2TextContainer" presStyleLbl="revTx" presStyleIdx="0" presStyleCnt="10">
        <dgm:presLayoutVars>
          <dgm:bulletEnabled val="1"/>
        </dgm:presLayoutVars>
      </dgm:prSet>
      <dgm:spPr/>
    </dgm:pt>
    <dgm:pt modelId="{EEFAFD25-CAB0-4923-B196-75E85C8692B2}" type="pres">
      <dgm:prSet presAssocID="{8A4F5578-BD53-4A86-989E-E952CB1BDE8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BA29FBEF-8BCB-44C0-BD95-B1E70A34486A}" type="pres">
      <dgm:prSet presAssocID="{8A4F5578-BD53-4A86-989E-E952CB1BDE80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8DBF7E9-8FFC-4650-BB0A-7D8D8CC740A9}" type="pres">
      <dgm:prSet presAssocID="{8A4F5578-BD53-4A86-989E-E952CB1BDE80}" presName="EmptyPlaceHolder" presStyleCnt="0"/>
      <dgm:spPr/>
    </dgm:pt>
    <dgm:pt modelId="{6683FFB9-4512-4D5B-A20A-64E034FDAA9A}" type="pres">
      <dgm:prSet presAssocID="{87F950B4-733D-4EE1-9F47-21E4CA4299D4}" presName="spaceBetweenRectangles" presStyleCnt="0"/>
      <dgm:spPr/>
    </dgm:pt>
    <dgm:pt modelId="{548101F3-B830-48DA-9224-DDC07DF0CD7C}" type="pres">
      <dgm:prSet presAssocID="{C94EB9A9-98B4-4731-AEE4-CD55CA1397AA}" presName="composite" presStyleCnt="0"/>
      <dgm:spPr/>
    </dgm:pt>
    <dgm:pt modelId="{7E91EDB3-EB53-484B-BF25-9736285A25DF}" type="pres">
      <dgm:prSet presAssocID="{C94EB9A9-98B4-4731-AEE4-CD55CA1397AA}" presName="ConnectorPoint" presStyleLbl="lnNode1" presStyleIdx="1" presStyleCnt="5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B68022-A8C6-490D-875C-4219207FAB7D}" type="pres">
      <dgm:prSet presAssocID="{C94EB9A9-98B4-4731-AEE4-CD55CA1397AA}" presName="DropPinPlaceHolder" presStyleCnt="0"/>
      <dgm:spPr/>
    </dgm:pt>
    <dgm:pt modelId="{5ACBAC8A-4E43-43BE-91BC-E9F155ACF7E4}" type="pres">
      <dgm:prSet presAssocID="{C94EB9A9-98B4-4731-AEE4-CD55CA1397AA}" presName="DropPin" presStyleLbl="alignNode1" presStyleIdx="1" presStyleCnt="5"/>
      <dgm:spPr/>
    </dgm:pt>
    <dgm:pt modelId="{11205248-B498-4135-ADFF-0901FE184A37}" type="pres">
      <dgm:prSet presAssocID="{C94EB9A9-98B4-4731-AEE4-CD55CA1397A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700F14-F582-4629-8159-24C249F8792A}" type="pres">
      <dgm:prSet presAssocID="{C94EB9A9-98B4-4731-AEE4-CD55CA1397AA}" presName="L2TextContainer" presStyleLbl="revTx" presStyleIdx="2" presStyleCnt="10">
        <dgm:presLayoutVars>
          <dgm:bulletEnabled val="1"/>
        </dgm:presLayoutVars>
      </dgm:prSet>
      <dgm:spPr/>
    </dgm:pt>
    <dgm:pt modelId="{A02011EA-8C21-4979-BD8F-078A40311E46}" type="pres">
      <dgm:prSet presAssocID="{C94EB9A9-98B4-4731-AEE4-CD55CA1397A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9810A22-309D-44D3-B707-757ADDAE6AD6}" type="pres">
      <dgm:prSet presAssocID="{C94EB9A9-98B4-4731-AEE4-CD55CA1397AA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CC14E0A-49E1-4CDA-B9EB-F14E29D7201C}" type="pres">
      <dgm:prSet presAssocID="{C94EB9A9-98B4-4731-AEE4-CD55CA1397AA}" presName="EmptyPlaceHolder" presStyleCnt="0"/>
      <dgm:spPr/>
    </dgm:pt>
    <dgm:pt modelId="{76D6839C-529C-4499-B58C-245A44E67B4A}" type="pres">
      <dgm:prSet presAssocID="{33C056D8-DB28-4C8B-A260-35E4DFFD42B0}" presName="spaceBetweenRectangles" presStyleCnt="0"/>
      <dgm:spPr/>
    </dgm:pt>
    <dgm:pt modelId="{7B37A1A1-6EDA-4BC9-8197-97C6786D249E}" type="pres">
      <dgm:prSet presAssocID="{EE80CCB6-0654-441B-9381-F866FE2B86BF}" presName="composite" presStyleCnt="0"/>
      <dgm:spPr/>
    </dgm:pt>
    <dgm:pt modelId="{3EAF0415-90E5-489F-A5B4-BBE1DB94C9D0}" type="pres">
      <dgm:prSet presAssocID="{EE80CCB6-0654-441B-9381-F866FE2B86BF}" presName="ConnectorPoint" presStyleLbl="lnNode1" presStyleIdx="2" presStyleCnt="5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B8C17CB-8B8E-4ED9-8A69-AC262E0F2FF4}" type="pres">
      <dgm:prSet presAssocID="{EE80CCB6-0654-441B-9381-F866FE2B86BF}" presName="DropPinPlaceHolder" presStyleCnt="0"/>
      <dgm:spPr/>
    </dgm:pt>
    <dgm:pt modelId="{6E3EDED8-186E-4D80-8696-C6C911FF2F86}" type="pres">
      <dgm:prSet presAssocID="{EE80CCB6-0654-441B-9381-F866FE2B86BF}" presName="DropPin" presStyleLbl="alignNode1" presStyleIdx="2" presStyleCnt="5"/>
      <dgm:spPr/>
    </dgm:pt>
    <dgm:pt modelId="{5A763D63-9487-4319-AE42-7A5998E575ED}" type="pres">
      <dgm:prSet presAssocID="{EE80CCB6-0654-441B-9381-F866FE2B86B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C10FE41-614D-4CC9-A984-BD454A5AB14C}" type="pres">
      <dgm:prSet presAssocID="{EE80CCB6-0654-441B-9381-F866FE2B86BF}" presName="L2TextContainer" presStyleLbl="revTx" presStyleIdx="4" presStyleCnt="10">
        <dgm:presLayoutVars>
          <dgm:bulletEnabled val="1"/>
        </dgm:presLayoutVars>
      </dgm:prSet>
      <dgm:spPr/>
    </dgm:pt>
    <dgm:pt modelId="{2BCE02A5-8286-4F3C-B77D-DCE81C814D0A}" type="pres">
      <dgm:prSet presAssocID="{EE80CCB6-0654-441B-9381-F866FE2B86B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896289-E746-47EF-89E2-4E63DB1F2AE2}" type="pres">
      <dgm:prSet presAssocID="{EE80CCB6-0654-441B-9381-F866FE2B86BF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ADCB1D7-2759-4DE5-B95D-544D297781CD}" type="pres">
      <dgm:prSet presAssocID="{EE80CCB6-0654-441B-9381-F866FE2B86BF}" presName="EmptyPlaceHolder" presStyleCnt="0"/>
      <dgm:spPr/>
    </dgm:pt>
    <dgm:pt modelId="{FA4E3E53-B226-4106-8D37-C77A7F560AB0}" type="pres">
      <dgm:prSet presAssocID="{48E469AD-02C4-41AA-8D2A-387E672FFB66}" presName="spaceBetweenRectangles" presStyleCnt="0"/>
      <dgm:spPr/>
    </dgm:pt>
    <dgm:pt modelId="{22980866-FA20-4FBC-B22F-647E7B3F1D8B}" type="pres">
      <dgm:prSet presAssocID="{F4C6BE09-20A8-4315-848E-0A9D2B5D2362}" presName="composite" presStyleCnt="0"/>
      <dgm:spPr/>
    </dgm:pt>
    <dgm:pt modelId="{C8AC128A-C90D-4079-8410-9A14945B0FEA}" type="pres">
      <dgm:prSet presAssocID="{F4C6BE09-20A8-4315-848E-0A9D2B5D2362}" presName="ConnectorPoint" presStyleLbl="lnNode1" presStyleIdx="3" presStyleCnt="5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9CACA2B-D2E5-434F-B130-3A2A0559CE12}" type="pres">
      <dgm:prSet presAssocID="{F4C6BE09-20A8-4315-848E-0A9D2B5D2362}" presName="DropPinPlaceHolder" presStyleCnt="0"/>
      <dgm:spPr/>
    </dgm:pt>
    <dgm:pt modelId="{C385BD0C-F71D-4B86-9CEA-DE78FB1C3A70}" type="pres">
      <dgm:prSet presAssocID="{F4C6BE09-20A8-4315-848E-0A9D2B5D2362}" presName="DropPin" presStyleLbl="alignNode1" presStyleIdx="3" presStyleCnt="5"/>
      <dgm:spPr/>
    </dgm:pt>
    <dgm:pt modelId="{AB95A935-A842-4E72-B44F-598B19580207}" type="pres">
      <dgm:prSet presAssocID="{F4C6BE09-20A8-4315-848E-0A9D2B5D2362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A2E60AF-55F2-4B14-ABAE-ED227AEF457E}" type="pres">
      <dgm:prSet presAssocID="{F4C6BE09-20A8-4315-848E-0A9D2B5D2362}" presName="L2TextContainer" presStyleLbl="revTx" presStyleIdx="6" presStyleCnt="10">
        <dgm:presLayoutVars>
          <dgm:bulletEnabled val="1"/>
        </dgm:presLayoutVars>
      </dgm:prSet>
      <dgm:spPr/>
    </dgm:pt>
    <dgm:pt modelId="{A398D249-C7AF-47F4-A5F4-F438D562086B}" type="pres">
      <dgm:prSet presAssocID="{F4C6BE09-20A8-4315-848E-0A9D2B5D2362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149052B-E3E2-4A59-8B61-11105A77B8B6}" type="pres">
      <dgm:prSet presAssocID="{F4C6BE09-20A8-4315-848E-0A9D2B5D2362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239E56-5AC9-469B-9DDD-514C36125A88}" type="pres">
      <dgm:prSet presAssocID="{F4C6BE09-20A8-4315-848E-0A9D2B5D2362}" presName="EmptyPlaceHolder" presStyleCnt="0"/>
      <dgm:spPr/>
    </dgm:pt>
    <dgm:pt modelId="{72D97F1A-50E6-4C7F-A76B-3E1366BC5278}" type="pres">
      <dgm:prSet presAssocID="{C31CAFC5-FFCF-4FAF-A3FB-AF270F42CA7E}" presName="spaceBetweenRectangles" presStyleCnt="0"/>
      <dgm:spPr/>
    </dgm:pt>
    <dgm:pt modelId="{57AC494F-84CE-450B-84F9-2AC0FABCF831}" type="pres">
      <dgm:prSet presAssocID="{930F3CAD-8BD0-4732-9341-89FC57F94CFB}" presName="composite" presStyleCnt="0"/>
      <dgm:spPr/>
    </dgm:pt>
    <dgm:pt modelId="{3847DA6C-07D1-4657-87E1-4EB0778AAA0A}" type="pres">
      <dgm:prSet presAssocID="{930F3CAD-8BD0-4732-9341-89FC57F94CFB}" presName="ConnectorPoint" presStyleLbl="lnNode1" presStyleIdx="4" presStyleCnt="5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137F70C-7BC9-4DD9-A3CE-B8DF5A9D2980}" type="pres">
      <dgm:prSet presAssocID="{930F3CAD-8BD0-4732-9341-89FC57F94CFB}" presName="DropPinPlaceHolder" presStyleCnt="0"/>
      <dgm:spPr/>
    </dgm:pt>
    <dgm:pt modelId="{596D4162-65A3-4973-A493-D8D57E8146A0}" type="pres">
      <dgm:prSet presAssocID="{930F3CAD-8BD0-4732-9341-89FC57F94CFB}" presName="DropPin" presStyleLbl="alignNode1" presStyleIdx="4" presStyleCnt="5"/>
      <dgm:spPr/>
    </dgm:pt>
    <dgm:pt modelId="{D546A5CD-71ED-4174-9638-DFAF530509EC}" type="pres">
      <dgm:prSet presAssocID="{930F3CAD-8BD0-4732-9341-89FC57F94CFB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6ADF2DA-939A-4796-BBCF-137D2394E953}" type="pres">
      <dgm:prSet presAssocID="{930F3CAD-8BD0-4732-9341-89FC57F94CFB}" presName="L2TextContainer" presStyleLbl="revTx" presStyleIdx="8" presStyleCnt="10">
        <dgm:presLayoutVars>
          <dgm:bulletEnabled val="1"/>
        </dgm:presLayoutVars>
      </dgm:prSet>
      <dgm:spPr/>
    </dgm:pt>
    <dgm:pt modelId="{21ACA44C-D2ED-470B-9827-D1E478EC80F4}" type="pres">
      <dgm:prSet presAssocID="{930F3CAD-8BD0-4732-9341-89FC57F94CFB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CE14377C-4A44-4D34-8E01-3B85910CCDB9}" type="pres">
      <dgm:prSet presAssocID="{930F3CAD-8BD0-4732-9341-89FC57F94CFB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2512CF6-B556-4D38-A725-D26C667E4923}" type="pres">
      <dgm:prSet presAssocID="{930F3CAD-8BD0-4732-9341-89FC57F94CFB}" presName="EmptyPlaceHolder" presStyleCnt="0"/>
      <dgm:spPr/>
    </dgm:pt>
  </dgm:ptLst>
  <dgm:cxnLst>
    <dgm:cxn modelId="{5ED08000-A683-49FF-AA31-4FBFA9F7B42A}" srcId="{BF7DCD68-B890-4E3E-99DD-FA1376885E23}" destId="{C94EB9A9-98B4-4731-AEE4-CD55CA1397AA}" srcOrd="1" destOrd="0" parTransId="{FE2FFF65-7848-4C83-85A9-753BA69E109A}" sibTransId="{33C056D8-DB28-4C8B-A260-35E4DFFD42B0}"/>
    <dgm:cxn modelId="{238ACC04-B661-4717-880C-8EF4F1838C43}" type="presOf" srcId="{C94EB9A9-98B4-4731-AEE4-CD55CA1397AA}" destId="{A02011EA-8C21-4979-BD8F-078A40311E46}" srcOrd="0" destOrd="0" presId="urn:microsoft.com/office/officeart/2017/3/layout/DropPinTimeline"/>
    <dgm:cxn modelId="{F2E92520-2FDC-4EC8-944F-CB69E820C54F}" type="presOf" srcId="{8A4F5578-BD53-4A86-989E-E952CB1BDE80}" destId="{EEFAFD25-CAB0-4923-B196-75E85C8692B2}" srcOrd="0" destOrd="0" presId="urn:microsoft.com/office/officeart/2017/3/layout/DropPinTimeline"/>
    <dgm:cxn modelId="{62CA6728-CC02-47C3-8308-C83793F0E69F}" srcId="{8A4F5578-BD53-4A86-989E-E952CB1BDE80}" destId="{6118C6BE-39AB-4F49-9624-809678812F79}" srcOrd="0" destOrd="0" parTransId="{C40980E8-8762-49A2-B01B-2779CAEE1B32}" sibTransId="{6D162F95-56DB-4778-92AF-77523B50F592}"/>
    <dgm:cxn modelId="{9DD2662A-351E-4CAE-9103-B1F8C3E07469}" type="presOf" srcId="{BF7DCD68-B890-4E3E-99DD-FA1376885E23}" destId="{1E76987A-6F77-4F60-A84D-BAE371D70309}" srcOrd="0" destOrd="0" presId="urn:microsoft.com/office/officeart/2017/3/layout/DropPinTimeline"/>
    <dgm:cxn modelId="{91B11E2C-B83F-4ED9-A61B-7FB05A68AC96}" srcId="{BF7DCD68-B890-4E3E-99DD-FA1376885E23}" destId="{EE80CCB6-0654-441B-9381-F866FE2B86BF}" srcOrd="2" destOrd="0" parTransId="{AC4DEABE-2095-4432-95B3-49224AD94205}" sibTransId="{48E469AD-02C4-41AA-8D2A-387E672FFB66}"/>
    <dgm:cxn modelId="{D4D4FD31-9472-4616-9883-B34A2DD82426}" type="presOf" srcId="{470F7F1D-6D7D-4C24-BBDB-96514C89CC27}" destId="{27700F14-F582-4629-8159-24C249F8792A}" srcOrd="0" destOrd="0" presId="urn:microsoft.com/office/officeart/2017/3/layout/DropPinTimeline"/>
    <dgm:cxn modelId="{B931FC33-E11C-4C83-88A6-50386697DCB9}" srcId="{BF7DCD68-B890-4E3E-99DD-FA1376885E23}" destId="{F4C6BE09-20A8-4315-848E-0A9D2B5D2362}" srcOrd="3" destOrd="0" parTransId="{6E8348E6-1A50-4D94-9E53-28403DCCEB00}" sibTransId="{C31CAFC5-FFCF-4FAF-A3FB-AF270F42CA7E}"/>
    <dgm:cxn modelId="{CE333635-312C-4825-91B5-139B28B33768}" srcId="{BF7DCD68-B890-4E3E-99DD-FA1376885E23}" destId="{8A4F5578-BD53-4A86-989E-E952CB1BDE80}" srcOrd="0" destOrd="0" parTransId="{95D3EE6F-85DF-42D0-B898-FBB66525B0D7}" sibTransId="{87F950B4-733D-4EE1-9F47-21E4CA4299D4}"/>
    <dgm:cxn modelId="{D6988464-A68C-4619-BCA6-095DCE8C6B32}" srcId="{F4C6BE09-20A8-4315-848E-0A9D2B5D2362}" destId="{641918AD-1647-4348-9243-CF463CAC6996}" srcOrd="0" destOrd="0" parTransId="{8A85EDA2-B9CF-4A67-AC01-7E7EA8036B13}" sibTransId="{EF433690-5E0A-4BDE-A1A8-D8DF541FE595}"/>
    <dgm:cxn modelId="{79A6A349-0CAE-4CD6-88EB-3685335605F6}" type="presOf" srcId="{930F3CAD-8BD0-4732-9341-89FC57F94CFB}" destId="{21ACA44C-D2ED-470B-9827-D1E478EC80F4}" srcOrd="0" destOrd="0" presId="urn:microsoft.com/office/officeart/2017/3/layout/DropPinTimeline"/>
    <dgm:cxn modelId="{55942051-7A66-4275-B929-8B7768156345}" type="presOf" srcId="{6118C6BE-39AB-4F49-9624-809678812F79}" destId="{489556E3-C10D-4408-BBE5-9B0947DB3337}" srcOrd="0" destOrd="0" presId="urn:microsoft.com/office/officeart/2017/3/layout/DropPinTimeline"/>
    <dgm:cxn modelId="{4C44EB55-B262-4F79-A759-62A268BF0422}" srcId="{930F3CAD-8BD0-4732-9341-89FC57F94CFB}" destId="{0862C060-3E2E-4F41-94D8-6556FE210127}" srcOrd="0" destOrd="0" parTransId="{B534DBE1-0A0D-4AEE-A51B-745BE61F11C1}" sibTransId="{571194A9-B461-4B9F-B688-7E0A84CD9B66}"/>
    <dgm:cxn modelId="{C4D2E27C-D54F-4FE7-A6D5-54714AE0360E}" type="presOf" srcId="{F4C6BE09-20A8-4315-848E-0A9D2B5D2362}" destId="{A398D249-C7AF-47F4-A5F4-F438D562086B}" srcOrd="0" destOrd="0" presId="urn:microsoft.com/office/officeart/2017/3/layout/DropPinTimeline"/>
    <dgm:cxn modelId="{E84235B0-2384-463E-B46A-EFF9304C2D9F}" type="presOf" srcId="{97DB36BD-A1C7-4111-856B-0B91F6198874}" destId="{4C10FE41-614D-4CC9-A984-BD454A5AB14C}" srcOrd="0" destOrd="0" presId="urn:microsoft.com/office/officeart/2017/3/layout/DropPinTimeline"/>
    <dgm:cxn modelId="{C815B4B6-75BA-4F2A-822C-320802F6C7C6}" type="presOf" srcId="{EE80CCB6-0654-441B-9381-F866FE2B86BF}" destId="{2BCE02A5-8286-4F3C-B77D-DCE81C814D0A}" srcOrd="0" destOrd="0" presId="urn:microsoft.com/office/officeart/2017/3/layout/DropPinTimeline"/>
    <dgm:cxn modelId="{EDE4EBC4-DE6E-4E72-BD6A-FD8366C1071D}" type="presOf" srcId="{0862C060-3E2E-4F41-94D8-6556FE210127}" destId="{06ADF2DA-939A-4796-BBCF-137D2394E953}" srcOrd="0" destOrd="0" presId="urn:microsoft.com/office/officeart/2017/3/layout/DropPinTimeline"/>
    <dgm:cxn modelId="{30CAAAEA-E830-48E4-A15A-C57938DF8782}" srcId="{EE80CCB6-0654-441B-9381-F866FE2B86BF}" destId="{97DB36BD-A1C7-4111-856B-0B91F6198874}" srcOrd="0" destOrd="0" parTransId="{CEC4CCB5-F7F8-49D3-A73E-79B3DE22FE80}" sibTransId="{405D39AE-D881-4664-86BE-8901D777BD3F}"/>
    <dgm:cxn modelId="{6D78DDEF-A3F3-471C-ABD6-C045B70D8719}" type="presOf" srcId="{641918AD-1647-4348-9243-CF463CAC6996}" destId="{9A2E60AF-55F2-4B14-ABAE-ED227AEF457E}" srcOrd="0" destOrd="0" presId="urn:microsoft.com/office/officeart/2017/3/layout/DropPinTimeline"/>
    <dgm:cxn modelId="{23AE26F1-0BB5-45B7-83FC-213C825E1CBF}" srcId="{C94EB9A9-98B4-4731-AEE4-CD55CA1397AA}" destId="{470F7F1D-6D7D-4C24-BBDB-96514C89CC27}" srcOrd="0" destOrd="0" parTransId="{1AF4A906-557B-47A2-B77A-7D396541E6CF}" sibTransId="{1313F0F9-17E3-4474-9596-342EEC105C27}"/>
    <dgm:cxn modelId="{C6E98DF1-2800-43AE-A50A-78C2367CF0B4}" srcId="{BF7DCD68-B890-4E3E-99DD-FA1376885E23}" destId="{930F3CAD-8BD0-4732-9341-89FC57F94CFB}" srcOrd="4" destOrd="0" parTransId="{0208CF30-FCAB-41A1-AD07-2C00E58EB4AA}" sibTransId="{4618BC65-ECCE-4E57-8C89-C8877222D7E4}"/>
    <dgm:cxn modelId="{D1DAD5A1-2E72-4B5E-9C52-AECFEE72338B}" type="presParOf" srcId="{1E76987A-6F77-4F60-A84D-BAE371D70309}" destId="{F58E4AAF-ADD8-4666-952C-F8461B39278B}" srcOrd="0" destOrd="0" presId="urn:microsoft.com/office/officeart/2017/3/layout/DropPinTimeline"/>
    <dgm:cxn modelId="{C56BE097-2B67-4993-BC1D-4E9E34902281}" type="presParOf" srcId="{1E76987A-6F77-4F60-A84D-BAE371D70309}" destId="{F017CC67-0820-4F21-AEB5-6B29EE80883B}" srcOrd="1" destOrd="0" presId="urn:microsoft.com/office/officeart/2017/3/layout/DropPinTimeline"/>
    <dgm:cxn modelId="{311AE88D-073B-4986-AC92-AB63DB9ED004}" type="presParOf" srcId="{F017CC67-0820-4F21-AEB5-6B29EE80883B}" destId="{700A3744-FF28-42BC-9BAF-FF5430787458}" srcOrd="0" destOrd="0" presId="urn:microsoft.com/office/officeart/2017/3/layout/DropPinTimeline"/>
    <dgm:cxn modelId="{48CD39B0-81C0-404E-898E-964B94CD94D5}" type="presParOf" srcId="{700A3744-FF28-42BC-9BAF-FF5430787458}" destId="{C97877C1-E62D-4609-A8B1-C5F0D89A2D8D}" srcOrd="0" destOrd="0" presId="urn:microsoft.com/office/officeart/2017/3/layout/DropPinTimeline"/>
    <dgm:cxn modelId="{BEF3C65E-5795-49F2-9620-98B2C93439A6}" type="presParOf" srcId="{700A3744-FF28-42BC-9BAF-FF5430787458}" destId="{8B0B9A11-DD42-47D4-A275-249857B379F7}" srcOrd="1" destOrd="0" presId="urn:microsoft.com/office/officeart/2017/3/layout/DropPinTimeline"/>
    <dgm:cxn modelId="{99C7B8FB-C905-43B0-BB88-AC9B4E918AC9}" type="presParOf" srcId="{8B0B9A11-DD42-47D4-A275-249857B379F7}" destId="{4CE363CF-546B-481A-9E03-07E1897BA40D}" srcOrd="0" destOrd="0" presId="urn:microsoft.com/office/officeart/2017/3/layout/DropPinTimeline"/>
    <dgm:cxn modelId="{DFA6A7A7-E4C2-4C10-945F-AB93DC6224C5}" type="presParOf" srcId="{8B0B9A11-DD42-47D4-A275-249857B379F7}" destId="{5FFF0B57-C106-4B44-BE75-265657953D96}" srcOrd="1" destOrd="0" presId="urn:microsoft.com/office/officeart/2017/3/layout/DropPinTimeline"/>
    <dgm:cxn modelId="{B0DA4AE4-D8E1-4248-9F07-76EF7D4CFFA4}" type="presParOf" srcId="{700A3744-FF28-42BC-9BAF-FF5430787458}" destId="{489556E3-C10D-4408-BBE5-9B0947DB3337}" srcOrd="2" destOrd="0" presId="urn:microsoft.com/office/officeart/2017/3/layout/DropPinTimeline"/>
    <dgm:cxn modelId="{A8A37455-B57E-46C5-9B47-F562BA0BC9CC}" type="presParOf" srcId="{700A3744-FF28-42BC-9BAF-FF5430787458}" destId="{EEFAFD25-CAB0-4923-B196-75E85C8692B2}" srcOrd="3" destOrd="0" presId="urn:microsoft.com/office/officeart/2017/3/layout/DropPinTimeline"/>
    <dgm:cxn modelId="{EA4C6DA8-6E8C-40F8-8EF4-39FC73474E5C}" type="presParOf" srcId="{700A3744-FF28-42BC-9BAF-FF5430787458}" destId="{BA29FBEF-8BCB-44C0-BD95-B1E70A34486A}" srcOrd="4" destOrd="0" presId="urn:microsoft.com/office/officeart/2017/3/layout/DropPinTimeline"/>
    <dgm:cxn modelId="{C7D34CD9-2BCB-449D-B93A-386B351ACB8E}" type="presParOf" srcId="{700A3744-FF28-42BC-9BAF-FF5430787458}" destId="{D8DBF7E9-8FFC-4650-BB0A-7D8D8CC740A9}" srcOrd="5" destOrd="0" presId="urn:microsoft.com/office/officeart/2017/3/layout/DropPinTimeline"/>
    <dgm:cxn modelId="{8A1B7E1E-7549-409D-AD3B-40887E91B3DF}" type="presParOf" srcId="{F017CC67-0820-4F21-AEB5-6B29EE80883B}" destId="{6683FFB9-4512-4D5B-A20A-64E034FDAA9A}" srcOrd="1" destOrd="0" presId="urn:microsoft.com/office/officeart/2017/3/layout/DropPinTimeline"/>
    <dgm:cxn modelId="{39D585C6-F255-4BB5-8D6B-CDA37EB49A3B}" type="presParOf" srcId="{F017CC67-0820-4F21-AEB5-6B29EE80883B}" destId="{548101F3-B830-48DA-9224-DDC07DF0CD7C}" srcOrd="2" destOrd="0" presId="urn:microsoft.com/office/officeart/2017/3/layout/DropPinTimeline"/>
    <dgm:cxn modelId="{995BCC44-5D74-4758-95D3-73EEB075BFD7}" type="presParOf" srcId="{548101F3-B830-48DA-9224-DDC07DF0CD7C}" destId="{7E91EDB3-EB53-484B-BF25-9736285A25DF}" srcOrd="0" destOrd="0" presId="urn:microsoft.com/office/officeart/2017/3/layout/DropPinTimeline"/>
    <dgm:cxn modelId="{E0A3A0F8-9256-4977-AA72-D2E44944EFBA}" type="presParOf" srcId="{548101F3-B830-48DA-9224-DDC07DF0CD7C}" destId="{0CB68022-A8C6-490D-875C-4219207FAB7D}" srcOrd="1" destOrd="0" presId="urn:microsoft.com/office/officeart/2017/3/layout/DropPinTimeline"/>
    <dgm:cxn modelId="{416DA808-F977-4112-8668-7D3A9352792C}" type="presParOf" srcId="{0CB68022-A8C6-490D-875C-4219207FAB7D}" destId="{5ACBAC8A-4E43-43BE-91BC-E9F155ACF7E4}" srcOrd="0" destOrd="0" presId="urn:microsoft.com/office/officeart/2017/3/layout/DropPinTimeline"/>
    <dgm:cxn modelId="{14C9BEAF-D7FF-4145-9682-FE028936B87B}" type="presParOf" srcId="{0CB68022-A8C6-490D-875C-4219207FAB7D}" destId="{11205248-B498-4135-ADFF-0901FE184A37}" srcOrd="1" destOrd="0" presId="urn:microsoft.com/office/officeart/2017/3/layout/DropPinTimeline"/>
    <dgm:cxn modelId="{F812377D-CC5E-4BCA-9C92-794AEA984228}" type="presParOf" srcId="{548101F3-B830-48DA-9224-DDC07DF0CD7C}" destId="{27700F14-F582-4629-8159-24C249F8792A}" srcOrd="2" destOrd="0" presId="urn:microsoft.com/office/officeart/2017/3/layout/DropPinTimeline"/>
    <dgm:cxn modelId="{CE775C3F-517F-4452-A10E-C34FA327ED58}" type="presParOf" srcId="{548101F3-B830-48DA-9224-DDC07DF0CD7C}" destId="{A02011EA-8C21-4979-BD8F-078A40311E46}" srcOrd="3" destOrd="0" presId="urn:microsoft.com/office/officeart/2017/3/layout/DropPinTimeline"/>
    <dgm:cxn modelId="{A6DA41AB-2B5A-4CE8-92AC-A7F6825BA9F3}" type="presParOf" srcId="{548101F3-B830-48DA-9224-DDC07DF0CD7C}" destId="{E9810A22-309D-44D3-B707-757ADDAE6AD6}" srcOrd="4" destOrd="0" presId="urn:microsoft.com/office/officeart/2017/3/layout/DropPinTimeline"/>
    <dgm:cxn modelId="{1CF66B01-7704-4388-A8FA-D5CC6E7D5224}" type="presParOf" srcId="{548101F3-B830-48DA-9224-DDC07DF0CD7C}" destId="{BCC14E0A-49E1-4CDA-B9EB-F14E29D7201C}" srcOrd="5" destOrd="0" presId="urn:microsoft.com/office/officeart/2017/3/layout/DropPinTimeline"/>
    <dgm:cxn modelId="{7DE6C500-12B4-4CFE-BE60-934F6303577B}" type="presParOf" srcId="{F017CC67-0820-4F21-AEB5-6B29EE80883B}" destId="{76D6839C-529C-4499-B58C-245A44E67B4A}" srcOrd="3" destOrd="0" presId="urn:microsoft.com/office/officeart/2017/3/layout/DropPinTimeline"/>
    <dgm:cxn modelId="{9131B3CD-0C60-4BC5-95E0-B64A62D06344}" type="presParOf" srcId="{F017CC67-0820-4F21-AEB5-6B29EE80883B}" destId="{7B37A1A1-6EDA-4BC9-8197-97C6786D249E}" srcOrd="4" destOrd="0" presId="urn:microsoft.com/office/officeart/2017/3/layout/DropPinTimeline"/>
    <dgm:cxn modelId="{B4367F65-F1BC-466E-AB8E-BEFBFF78BC34}" type="presParOf" srcId="{7B37A1A1-6EDA-4BC9-8197-97C6786D249E}" destId="{3EAF0415-90E5-489F-A5B4-BBE1DB94C9D0}" srcOrd="0" destOrd="0" presId="urn:microsoft.com/office/officeart/2017/3/layout/DropPinTimeline"/>
    <dgm:cxn modelId="{8ED201D3-4A87-4C89-8590-81F06B5E9176}" type="presParOf" srcId="{7B37A1A1-6EDA-4BC9-8197-97C6786D249E}" destId="{DB8C17CB-8B8E-4ED9-8A69-AC262E0F2FF4}" srcOrd="1" destOrd="0" presId="urn:microsoft.com/office/officeart/2017/3/layout/DropPinTimeline"/>
    <dgm:cxn modelId="{D69409E4-9F3F-4506-B821-833094CC9C7F}" type="presParOf" srcId="{DB8C17CB-8B8E-4ED9-8A69-AC262E0F2FF4}" destId="{6E3EDED8-186E-4D80-8696-C6C911FF2F86}" srcOrd="0" destOrd="0" presId="urn:microsoft.com/office/officeart/2017/3/layout/DropPinTimeline"/>
    <dgm:cxn modelId="{1E5FA84F-B9B9-4AF5-B5A9-8E0ADE0444A7}" type="presParOf" srcId="{DB8C17CB-8B8E-4ED9-8A69-AC262E0F2FF4}" destId="{5A763D63-9487-4319-AE42-7A5998E575ED}" srcOrd="1" destOrd="0" presId="urn:microsoft.com/office/officeart/2017/3/layout/DropPinTimeline"/>
    <dgm:cxn modelId="{3E17D7AA-1FC6-401C-8721-2836026A27D6}" type="presParOf" srcId="{7B37A1A1-6EDA-4BC9-8197-97C6786D249E}" destId="{4C10FE41-614D-4CC9-A984-BD454A5AB14C}" srcOrd="2" destOrd="0" presId="urn:microsoft.com/office/officeart/2017/3/layout/DropPinTimeline"/>
    <dgm:cxn modelId="{93F6F1B4-9965-4067-87D5-B16796D1184F}" type="presParOf" srcId="{7B37A1A1-6EDA-4BC9-8197-97C6786D249E}" destId="{2BCE02A5-8286-4F3C-B77D-DCE81C814D0A}" srcOrd="3" destOrd="0" presId="urn:microsoft.com/office/officeart/2017/3/layout/DropPinTimeline"/>
    <dgm:cxn modelId="{4FD5F43D-AD48-457A-95B5-5A877EEF5326}" type="presParOf" srcId="{7B37A1A1-6EDA-4BC9-8197-97C6786D249E}" destId="{5F896289-E746-47EF-89E2-4E63DB1F2AE2}" srcOrd="4" destOrd="0" presId="urn:microsoft.com/office/officeart/2017/3/layout/DropPinTimeline"/>
    <dgm:cxn modelId="{C1CA3DB6-BF26-4E4D-B236-1F8620C25AF3}" type="presParOf" srcId="{7B37A1A1-6EDA-4BC9-8197-97C6786D249E}" destId="{DADCB1D7-2759-4DE5-B95D-544D297781CD}" srcOrd="5" destOrd="0" presId="urn:microsoft.com/office/officeart/2017/3/layout/DropPinTimeline"/>
    <dgm:cxn modelId="{0B3A114F-B4C8-4130-A5C4-31FD29197F56}" type="presParOf" srcId="{F017CC67-0820-4F21-AEB5-6B29EE80883B}" destId="{FA4E3E53-B226-4106-8D37-C77A7F560AB0}" srcOrd="5" destOrd="0" presId="urn:microsoft.com/office/officeart/2017/3/layout/DropPinTimeline"/>
    <dgm:cxn modelId="{A902C5DA-084F-4C7A-997F-BCAD8A14D4C2}" type="presParOf" srcId="{F017CC67-0820-4F21-AEB5-6B29EE80883B}" destId="{22980866-FA20-4FBC-B22F-647E7B3F1D8B}" srcOrd="6" destOrd="0" presId="urn:microsoft.com/office/officeart/2017/3/layout/DropPinTimeline"/>
    <dgm:cxn modelId="{A8D81827-3149-4053-A4B6-1E0D153224A7}" type="presParOf" srcId="{22980866-FA20-4FBC-B22F-647E7B3F1D8B}" destId="{C8AC128A-C90D-4079-8410-9A14945B0FEA}" srcOrd="0" destOrd="0" presId="urn:microsoft.com/office/officeart/2017/3/layout/DropPinTimeline"/>
    <dgm:cxn modelId="{A8C2E51D-7C20-4EC9-B801-34722BE6EA52}" type="presParOf" srcId="{22980866-FA20-4FBC-B22F-647E7B3F1D8B}" destId="{49CACA2B-D2E5-434F-B130-3A2A0559CE12}" srcOrd="1" destOrd="0" presId="urn:microsoft.com/office/officeart/2017/3/layout/DropPinTimeline"/>
    <dgm:cxn modelId="{2A9B1D8D-ACCD-4AB7-A983-E407751FF6B1}" type="presParOf" srcId="{49CACA2B-D2E5-434F-B130-3A2A0559CE12}" destId="{C385BD0C-F71D-4B86-9CEA-DE78FB1C3A70}" srcOrd="0" destOrd="0" presId="urn:microsoft.com/office/officeart/2017/3/layout/DropPinTimeline"/>
    <dgm:cxn modelId="{DE9E3DD9-5825-44E4-9FEA-28937703E411}" type="presParOf" srcId="{49CACA2B-D2E5-434F-B130-3A2A0559CE12}" destId="{AB95A935-A842-4E72-B44F-598B19580207}" srcOrd="1" destOrd="0" presId="urn:microsoft.com/office/officeart/2017/3/layout/DropPinTimeline"/>
    <dgm:cxn modelId="{6FD2FD25-0015-4967-B9A1-72B881D0AADE}" type="presParOf" srcId="{22980866-FA20-4FBC-B22F-647E7B3F1D8B}" destId="{9A2E60AF-55F2-4B14-ABAE-ED227AEF457E}" srcOrd="2" destOrd="0" presId="urn:microsoft.com/office/officeart/2017/3/layout/DropPinTimeline"/>
    <dgm:cxn modelId="{E3F530D5-ECEF-4982-979B-89BD5A215E68}" type="presParOf" srcId="{22980866-FA20-4FBC-B22F-647E7B3F1D8B}" destId="{A398D249-C7AF-47F4-A5F4-F438D562086B}" srcOrd="3" destOrd="0" presId="urn:microsoft.com/office/officeart/2017/3/layout/DropPinTimeline"/>
    <dgm:cxn modelId="{0FBE3D0C-372C-4C9C-9D50-C2CC34FD66C7}" type="presParOf" srcId="{22980866-FA20-4FBC-B22F-647E7B3F1D8B}" destId="{2149052B-E3E2-4A59-8B61-11105A77B8B6}" srcOrd="4" destOrd="0" presId="urn:microsoft.com/office/officeart/2017/3/layout/DropPinTimeline"/>
    <dgm:cxn modelId="{1173A20A-931A-4EF2-B660-5608A2E2FB91}" type="presParOf" srcId="{22980866-FA20-4FBC-B22F-647E7B3F1D8B}" destId="{4F239E56-5AC9-469B-9DDD-514C36125A88}" srcOrd="5" destOrd="0" presId="urn:microsoft.com/office/officeart/2017/3/layout/DropPinTimeline"/>
    <dgm:cxn modelId="{542CAF9B-7E4E-4B05-9574-9A3F62CE70B6}" type="presParOf" srcId="{F017CC67-0820-4F21-AEB5-6B29EE80883B}" destId="{72D97F1A-50E6-4C7F-A76B-3E1366BC5278}" srcOrd="7" destOrd="0" presId="urn:microsoft.com/office/officeart/2017/3/layout/DropPinTimeline"/>
    <dgm:cxn modelId="{F8FBABE9-8D9F-422D-9A51-78FB623A71F4}" type="presParOf" srcId="{F017CC67-0820-4F21-AEB5-6B29EE80883B}" destId="{57AC494F-84CE-450B-84F9-2AC0FABCF831}" srcOrd="8" destOrd="0" presId="urn:microsoft.com/office/officeart/2017/3/layout/DropPinTimeline"/>
    <dgm:cxn modelId="{B55C8D58-671D-4DA1-B1F6-D06672D25870}" type="presParOf" srcId="{57AC494F-84CE-450B-84F9-2AC0FABCF831}" destId="{3847DA6C-07D1-4657-87E1-4EB0778AAA0A}" srcOrd="0" destOrd="0" presId="urn:microsoft.com/office/officeart/2017/3/layout/DropPinTimeline"/>
    <dgm:cxn modelId="{54B43A57-EB11-4F5D-AF9D-FDFF59BF840B}" type="presParOf" srcId="{57AC494F-84CE-450B-84F9-2AC0FABCF831}" destId="{9137F70C-7BC9-4DD9-A3CE-B8DF5A9D2980}" srcOrd="1" destOrd="0" presId="urn:microsoft.com/office/officeart/2017/3/layout/DropPinTimeline"/>
    <dgm:cxn modelId="{80C6314D-70F6-4C21-AB20-4FCFA1953F68}" type="presParOf" srcId="{9137F70C-7BC9-4DD9-A3CE-B8DF5A9D2980}" destId="{596D4162-65A3-4973-A493-D8D57E8146A0}" srcOrd="0" destOrd="0" presId="urn:microsoft.com/office/officeart/2017/3/layout/DropPinTimeline"/>
    <dgm:cxn modelId="{94241E6E-DAE5-49B2-98B8-31446FE84A0D}" type="presParOf" srcId="{9137F70C-7BC9-4DD9-A3CE-B8DF5A9D2980}" destId="{D546A5CD-71ED-4174-9638-DFAF530509EC}" srcOrd="1" destOrd="0" presId="urn:microsoft.com/office/officeart/2017/3/layout/DropPinTimeline"/>
    <dgm:cxn modelId="{3FA618AE-1B3C-4266-9287-0B4437170B26}" type="presParOf" srcId="{57AC494F-84CE-450B-84F9-2AC0FABCF831}" destId="{06ADF2DA-939A-4796-BBCF-137D2394E953}" srcOrd="2" destOrd="0" presId="urn:microsoft.com/office/officeart/2017/3/layout/DropPinTimeline"/>
    <dgm:cxn modelId="{79F1DBA4-F958-4EED-B5EC-62A568B27433}" type="presParOf" srcId="{57AC494F-84CE-450B-84F9-2AC0FABCF831}" destId="{21ACA44C-D2ED-470B-9827-D1E478EC80F4}" srcOrd="3" destOrd="0" presId="urn:microsoft.com/office/officeart/2017/3/layout/DropPinTimeline"/>
    <dgm:cxn modelId="{E22A0E9F-3A95-4131-8C44-B65224F5EBFA}" type="presParOf" srcId="{57AC494F-84CE-450B-84F9-2AC0FABCF831}" destId="{CE14377C-4A44-4D34-8E01-3B85910CCDB9}" srcOrd="4" destOrd="0" presId="urn:microsoft.com/office/officeart/2017/3/layout/DropPinTimeline"/>
    <dgm:cxn modelId="{5ACC6751-8E09-4617-98F9-131884AABE6D}" type="presParOf" srcId="{57AC494F-84CE-450B-84F9-2AC0FABCF831}" destId="{82512CF6-B556-4D38-A725-D26C667E492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E4AAF-ADD8-4666-952C-F8461B39278B}">
      <dsp:nvSpPr>
        <dsp:cNvPr id="0" name=""/>
        <dsp:cNvSpPr/>
      </dsp:nvSpPr>
      <dsp:spPr>
        <a:xfrm>
          <a:off x="0" y="1828800"/>
          <a:ext cx="979025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363CF-546B-481A-9E03-07E1897BA40D}">
      <dsp:nvSpPr>
        <dsp:cNvPr id="0" name=""/>
        <dsp:cNvSpPr/>
      </dsp:nvSpPr>
      <dsp:spPr>
        <a:xfrm rot="8100000">
          <a:off x="60373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F0B57-C106-4B44-BE75-265657953D96}">
      <dsp:nvSpPr>
        <dsp:cNvPr id="0" name=""/>
        <dsp:cNvSpPr/>
      </dsp:nvSpPr>
      <dsp:spPr>
        <a:xfrm>
          <a:off x="90254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556E3-C10D-4408-BBE5-9B0947DB3337}">
      <dsp:nvSpPr>
        <dsp:cNvPr id="0" name=""/>
        <dsp:cNvSpPr/>
      </dsp:nvSpPr>
      <dsp:spPr>
        <a:xfrm>
          <a:off x="385057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Formula one first defined by the FIA</a:t>
          </a:r>
        </a:p>
      </dsp:txBody>
      <dsp:txXfrm>
        <a:off x="385057" y="746150"/>
        <a:ext cx="2712377" cy="1082649"/>
      </dsp:txXfrm>
    </dsp:sp>
    <dsp:sp modelId="{EEFAFD25-CAB0-4923-B196-75E85C8692B2}">
      <dsp:nvSpPr>
        <dsp:cNvPr id="0" name=""/>
        <dsp:cNvSpPr/>
      </dsp:nvSpPr>
      <dsp:spPr>
        <a:xfrm>
          <a:off x="385057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1946</a:t>
          </a:r>
          <a:r>
            <a:rPr lang="en-US" sz="2000" b="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385057" y="365759"/>
        <a:ext cx="2712377" cy="380390"/>
      </dsp:txXfrm>
    </dsp:sp>
    <dsp:sp modelId="{BA29FBEF-8BCB-44C0-BD95-B1E70A34486A}">
      <dsp:nvSpPr>
        <dsp:cNvPr id="0" name=""/>
        <dsp:cNvSpPr/>
      </dsp:nvSpPr>
      <dsp:spPr>
        <a:xfrm>
          <a:off x="194861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77C1-E62D-4609-A8B1-C5F0D89A2D8D}">
      <dsp:nvSpPr>
        <dsp:cNvPr id="0" name=""/>
        <dsp:cNvSpPr/>
      </dsp:nvSpPr>
      <dsp:spPr>
        <a:xfrm>
          <a:off x="159963" y="1794564"/>
          <a:ext cx="68470" cy="68470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BAC8A-4E43-43BE-91BC-E9F155ACF7E4}">
      <dsp:nvSpPr>
        <dsp:cNvPr id="0" name=""/>
        <dsp:cNvSpPr/>
      </dsp:nvSpPr>
      <dsp:spPr>
        <a:xfrm rot="18900000">
          <a:off x="1688622" y="296715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205248-B498-4135-ADFF-0901FE184A37}">
      <dsp:nvSpPr>
        <dsp:cNvPr id="0" name=""/>
        <dsp:cNvSpPr/>
      </dsp:nvSpPr>
      <dsp:spPr>
        <a:xfrm>
          <a:off x="1718503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00F14-F582-4629-8159-24C249F8792A}">
      <dsp:nvSpPr>
        <dsp:cNvPr id="0" name=""/>
        <dsp:cNvSpPr/>
      </dsp:nvSpPr>
      <dsp:spPr>
        <a:xfrm>
          <a:off x="2013305" y="182880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Official world championship for drivers introduced by FIA</a:t>
          </a:r>
        </a:p>
      </dsp:txBody>
      <dsp:txXfrm>
        <a:off x="2013305" y="1828800"/>
        <a:ext cx="2712377" cy="1082649"/>
      </dsp:txXfrm>
    </dsp:sp>
    <dsp:sp modelId="{A02011EA-8C21-4979-BD8F-078A40311E46}">
      <dsp:nvSpPr>
        <dsp:cNvPr id="0" name=""/>
        <dsp:cNvSpPr/>
      </dsp:nvSpPr>
      <dsp:spPr>
        <a:xfrm>
          <a:off x="2013305" y="291144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1950</a:t>
          </a:r>
          <a:r>
            <a:rPr lang="en-US" sz="2000" b="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2013305" y="2911449"/>
        <a:ext cx="2712377" cy="380390"/>
      </dsp:txXfrm>
    </dsp:sp>
    <dsp:sp modelId="{E9810A22-309D-44D3-B707-757ADDAE6AD6}">
      <dsp:nvSpPr>
        <dsp:cNvPr id="0" name=""/>
        <dsp:cNvSpPr/>
      </dsp:nvSpPr>
      <dsp:spPr>
        <a:xfrm>
          <a:off x="1823110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1EDB3-EB53-484B-BF25-9736285A25DF}">
      <dsp:nvSpPr>
        <dsp:cNvPr id="0" name=""/>
        <dsp:cNvSpPr/>
      </dsp:nvSpPr>
      <dsp:spPr>
        <a:xfrm>
          <a:off x="1788212" y="1794564"/>
          <a:ext cx="68470" cy="68470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EDED8-186E-4D80-8696-C6C911FF2F86}">
      <dsp:nvSpPr>
        <dsp:cNvPr id="0" name=""/>
        <dsp:cNvSpPr/>
      </dsp:nvSpPr>
      <dsp:spPr>
        <a:xfrm rot="8100000">
          <a:off x="3316870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63D63-9487-4319-AE42-7A5998E575ED}">
      <dsp:nvSpPr>
        <dsp:cNvPr id="0" name=""/>
        <dsp:cNvSpPr/>
      </dsp:nvSpPr>
      <dsp:spPr>
        <a:xfrm>
          <a:off x="3346751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0FE41-614D-4CC9-A984-BD454A5AB14C}">
      <dsp:nvSpPr>
        <dsp:cNvPr id="0" name=""/>
        <dsp:cNvSpPr/>
      </dsp:nvSpPr>
      <dsp:spPr>
        <a:xfrm>
          <a:off x="3641554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First</a:t>
          </a:r>
          <a:r>
            <a:rPr lang="en-US" sz="1500" b="0" kern="1200"/>
            <a:t> official race outside of Europe, in Argentina</a:t>
          </a:r>
        </a:p>
      </dsp:txBody>
      <dsp:txXfrm>
        <a:off x="3641554" y="746150"/>
        <a:ext cx="2712377" cy="1082649"/>
      </dsp:txXfrm>
    </dsp:sp>
    <dsp:sp modelId="{2BCE02A5-8286-4F3C-B77D-DCE81C814D0A}">
      <dsp:nvSpPr>
        <dsp:cNvPr id="0" name=""/>
        <dsp:cNvSpPr/>
      </dsp:nvSpPr>
      <dsp:spPr>
        <a:xfrm>
          <a:off x="3641554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1953</a:t>
          </a:r>
          <a:r>
            <a:rPr lang="en-US" sz="2000" b="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3641554" y="365759"/>
        <a:ext cx="2712377" cy="380390"/>
      </dsp:txXfrm>
    </dsp:sp>
    <dsp:sp modelId="{5F896289-E746-47EF-89E2-4E63DB1F2AE2}">
      <dsp:nvSpPr>
        <dsp:cNvPr id="0" name=""/>
        <dsp:cNvSpPr/>
      </dsp:nvSpPr>
      <dsp:spPr>
        <a:xfrm>
          <a:off x="3451358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F0415-90E5-489F-A5B4-BBE1DB94C9D0}">
      <dsp:nvSpPr>
        <dsp:cNvPr id="0" name=""/>
        <dsp:cNvSpPr/>
      </dsp:nvSpPr>
      <dsp:spPr>
        <a:xfrm>
          <a:off x="3416461" y="1794564"/>
          <a:ext cx="68470" cy="68470"/>
        </a:xfrm>
        <a:prstGeom prst="ellipse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5BD0C-F71D-4B86-9CEA-DE78FB1C3A70}">
      <dsp:nvSpPr>
        <dsp:cNvPr id="0" name=""/>
        <dsp:cNvSpPr/>
      </dsp:nvSpPr>
      <dsp:spPr>
        <a:xfrm rot="18900000">
          <a:off x="4945119" y="296715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5A935-A842-4E72-B44F-598B19580207}">
      <dsp:nvSpPr>
        <dsp:cNvPr id="0" name=""/>
        <dsp:cNvSpPr/>
      </dsp:nvSpPr>
      <dsp:spPr>
        <a:xfrm>
          <a:off x="4975000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E60AF-55F2-4B14-ABAE-ED227AEF457E}">
      <dsp:nvSpPr>
        <dsp:cNvPr id="0" name=""/>
        <dsp:cNvSpPr/>
      </dsp:nvSpPr>
      <dsp:spPr>
        <a:xfrm>
          <a:off x="5269802" y="182880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FIA introduced unrestricted sponsorship</a:t>
          </a:r>
        </a:p>
      </dsp:txBody>
      <dsp:txXfrm>
        <a:off x="5269802" y="1828800"/>
        <a:ext cx="2712377" cy="1082649"/>
      </dsp:txXfrm>
    </dsp:sp>
    <dsp:sp modelId="{A398D249-C7AF-47F4-A5F4-F438D562086B}">
      <dsp:nvSpPr>
        <dsp:cNvPr id="0" name=""/>
        <dsp:cNvSpPr/>
      </dsp:nvSpPr>
      <dsp:spPr>
        <a:xfrm>
          <a:off x="5269802" y="291144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1968</a:t>
          </a:r>
          <a:endParaRPr lang="en-US" sz="2000" b="1" kern="1200"/>
        </a:p>
      </dsp:txBody>
      <dsp:txXfrm>
        <a:off x="5269802" y="2911449"/>
        <a:ext cx="2712377" cy="380390"/>
      </dsp:txXfrm>
    </dsp:sp>
    <dsp:sp modelId="{2149052B-E3E2-4A59-8B61-11105A77B8B6}">
      <dsp:nvSpPr>
        <dsp:cNvPr id="0" name=""/>
        <dsp:cNvSpPr/>
      </dsp:nvSpPr>
      <dsp:spPr>
        <a:xfrm>
          <a:off x="5079607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128A-C90D-4079-8410-9A14945B0FEA}">
      <dsp:nvSpPr>
        <dsp:cNvPr id="0" name=""/>
        <dsp:cNvSpPr/>
      </dsp:nvSpPr>
      <dsp:spPr>
        <a:xfrm>
          <a:off x="5044709" y="1794564"/>
          <a:ext cx="68470" cy="68470"/>
        </a:xfrm>
        <a:prstGeom prst="ellipse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D4162-65A3-4973-A493-D8D57E8146A0}">
      <dsp:nvSpPr>
        <dsp:cNvPr id="0" name=""/>
        <dsp:cNvSpPr/>
      </dsp:nvSpPr>
      <dsp:spPr>
        <a:xfrm rot="8100000">
          <a:off x="6573367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6A5CD-71ED-4174-9638-DFAF530509EC}">
      <dsp:nvSpPr>
        <dsp:cNvPr id="0" name=""/>
        <dsp:cNvSpPr/>
      </dsp:nvSpPr>
      <dsp:spPr>
        <a:xfrm>
          <a:off x="6603248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DF2DA-939A-4796-BBCF-137D2394E953}">
      <dsp:nvSpPr>
        <dsp:cNvPr id="0" name=""/>
        <dsp:cNvSpPr/>
      </dsp:nvSpPr>
      <dsp:spPr>
        <a:xfrm>
          <a:off x="6898051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Changes in rules and regulations, engine sizes, minimum cockpit size, </a:t>
          </a:r>
          <a:r>
            <a:rPr lang="en-US" sz="1500" b="0" kern="1200" err="1"/>
            <a:t>etc</a:t>
          </a:r>
          <a:endParaRPr lang="en-US" sz="1500" b="1" kern="1200">
            <a:latin typeface="Calibri Light" panose="020F0302020204030204"/>
          </a:endParaRPr>
        </a:p>
      </dsp:txBody>
      <dsp:txXfrm>
        <a:off x="6898051" y="746150"/>
        <a:ext cx="2712377" cy="1082649"/>
      </dsp:txXfrm>
    </dsp:sp>
    <dsp:sp modelId="{21ACA44C-D2ED-470B-9827-D1E478EC80F4}">
      <dsp:nvSpPr>
        <dsp:cNvPr id="0" name=""/>
        <dsp:cNvSpPr/>
      </dsp:nvSpPr>
      <dsp:spPr>
        <a:xfrm>
          <a:off x="6898051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 Light" panose="020F0302020204030204"/>
            </a:rPr>
            <a:t>1969-2007</a:t>
          </a:r>
        </a:p>
      </dsp:txBody>
      <dsp:txXfrm>
        <a:off x="6898051" y="365759"/>
        <a:ext cx="2712377" cy="380390"/>
      </dsp:txXfrm>
    </dsp:sp>
    <dsp:sp modelId="{CE14377C-4A44-4D34-8E01-3B85910CCDB9}">
      <dsp:nvSpPr>
        <dsp:cNvPr id="0" name=""/>
        <dsp:cNvSpPr/>
      </dsp:nvSpPr>
      <dsp:spPr>
        <a:xfrm>
          <a:off x="6707855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7DA6C-07D1-4657-87E1-4EB0778AAA0A}">
      <dsp:nvSpPr>
        <dsp:cNvPr id="0" name=""/>
        <dsp:cNvSpPr/>
      </dsp:nvSpPr>
      <dsp:spPr>
        <a:xfrm>
          <a:off x="6672958" y="1794564"/>
          <a:ext cx="68470" cy="68470"/>
        </a:xfrm>
        <a:prstGeom prst="ellipse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E4AAF-ADD8-4666-952C-F8461B39278B}">
      <dsp:nvSpPr>
        <dsp:cNvPr id="0" name=""/>
        <dsp:cNvSpPr/>
      </dsp:nvSpPr>
      <dsp:spPr>
        <a:xfrm>
          <a:off x="0" y="1828800"/>
          <a:ext cx="979025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363CF-546B-481A-9E03-07E1897BA40D}">
      <dsp:nvSpPr>
        <dsp:cNvPr id="0" name=""/>
        <dsp:cNvSpPr/>
      </dsp:nvSpPr>
      <dsp:spPr>
        <a:xfrm rot="8100000">
          <a:off x="60373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F0B57-C106-4B44-BE75-265657953D96}">
      <dsp:nvSpPr>
        <dsp:cNvPr id="0" name=""/>
        <dsp:cNvSpPr/>
      </dsp:nvSpPr>
      <dsp:spPr>
        <a:xfrm>
          <a:off x="90254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556E3-C10D-4408-BBE5-9B0947DB3337}">
      <dsp:nvSpPr>
        <dsp:cNvPr id="0" name=""/>
        <dsp:cNvSpPr/>
      </dsp:nvSpPr>
      <dsp:spPr>
        <a:xfrm>
          <a:off x="385057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Start</a:t>
          </a:r>
          <a:r>
            <a:rPr lang="en-US" sz="1500" kern="1200"/>
            <a:t> of F1 popularity decline ~600 mil viewers</a:t>
          </a:r>
        </a:p>
      </dsp:txBody>
      <dsp:txXfrm>
        <a:off x="385057" y="746150"/>
        <a:ext cx="2712377" cy="1082649"/>
      </dsp:txXfrm>
    </dsp:sp>
    <dsp:sp modelId="{EEFAFD25-CAB0-4923-B196-75E85C8692B2}">
      <dsp:nvSpPr>
        <dsp:cNvPr id="0" name=""/>
        <dsp:cNvSpPr/>
      </dsp:nvSpPr>
      <dsp:spPr>
        <a:xfrm>
          <a:off x="385057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2008</a:t>
          </a:r>
          <a:endParaRPr lang="en-US" sz="2000" kern="1200"/>
        </a:p>
      </dsp:txBody>
      <dsp:txXfrm>
        <a:off x="385057" y="365759"/>
        <a:ext cx="2712377" cy="380390"/>
      </dsp:txXfrm>
    </dsp:sp>
    <dsp:sp modelId="{BA29FBEF-8BCB-44C0-BD95-B1E70A34486A}">
      <dsp:nvSpPr>
        <dsp:cNvPr id="0" name=""/>
        <dsp:cNvSpPr/>
      </dsp:nvSpPr>
      <dsp:spPr>
        <a:xfrm>
          <a:off x="194861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877C1-E62D-4609-A8B1-C5F0D89A2D8D}">
      <dsp:nvSpPr>
        <dsp:cNvPr id="0" name=""/>
        <dsp:cNvSpPr/>
      </dsp:nvSpPr>
      <dsp:spPr>
        <a:xfrm>
          <a:off x="159963" y="1794564"/>
          <a:ext cx="68470" cy="68470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BAC8A-4E43-43BE-91BC-E9F155ACF7E4}">
      <dsp:nvSpPr>
        <dsp:cNvPr id="0" name=""/>
        <dsp:cNvSpPr/>
      </dsp:nvSpPr>
      <dsp:spPr>
        <a:xfrm rot="18900000">
          <a:off x="1688622" y="296715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205248-B498-4135-ADFF-0901FE184A37}">
      <dsp:nvSpPr>
        <dsp:cNvPr id="0" name=""/>
        <dsp:cNvSpPr/>
      </dsp:nvSpPr>
      <dsp:spPr>
        <a:xfrm>
          <a:off x="1718503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00F14-F582-4629-8159-24C249F8792A}">
      <dsp:nvSpPr>
        <dsp:cNvPr id="0" name=""/>
        <dsp:cNvSpPr/>
      </dsp:nvSpPr>
      <dsp:spPr>
        <a:xfrm>
          <a:off x="2013305" y="182880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Continuing</a:t>
          </a:r>
          <a:r>
            <a:rPr lang="en-US" sz="1500" kern="1200"/>
            <a:t> the steep decline</a:t>
          </a:r>
        </a:p>
      </dsp:txBody>
      <dsp:txXfrm>
        <a:off x="2013305" y="1828800"/>
        <a:ext cx="2712377" cy="1082649"/>
      </dsp:txXfrm>
    </dsp:sp>
    <dsp:sp modelId="{A02011EA-8C21-4979-BD8F-078A40311E46}">
      <dsp:nvSpPr>
        <dsp:cNvPr id="0" name=""/>
        <dsp:cNvSpPr/>
      </dsp:nvSpPr>
      <dsp:spPr>
        <a:xfrm>
          <a:off x="2013305" y="291144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2014 </a:t>
          </a:r>
          <a:r>
            <a:rPr lang="en-US" sz="2000" b="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2013305" y="2911449"/>
        <a:ext cx="2712377" cy="380390"/>
      </dsp:txXfrm>
    </dsp:sp>
    <dsp:sp modelId="{E9810A22-309D-44D3-B707-757ADDAE6AD6}">
      <dsp:nvSpPr>
        <dsp:cNvPr id="0" name=""/>
        <dsp:cNvSpPr/>
      </dsp:nvSpPr>
      <dsp:spPr>
        <a:xfrm>
          <a:off x="1823110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1EDB3-EB53-484B-BF25-9736285A25DF}">
      <dsp:nvSpPr>
        <dsp:cNvPr id="0" name=""/>
        <dsp:cNvSpPr/>
      </dsp:nvSpPr>
      <dsp:spPr>
        <a:xfrm>
          <a:off x="1788212" y="1794564"/>
          <a:ext cx="68470" cy="68470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EDED8-186E-4D80-8696-C6C911FF2F86}">
      <dsp:nvSpPr>
        <dsp:cNvPr id="0" name=""/>
        <dsp:cNvSpPr/>
      </dsp:nvSpPr>
      <dsp:spPr>
        <a:xfrm rot="8100000">
          <a:off x="3316870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63D63-9487-4319-AE42-7A5998E575ED}">
      <dsp:nvSpPr>
        <dsp:cNvPr id="0" name=""/>
        <dsp:cNvSpPr/>
      </dsp:nvSpPr>
      <dsp:spPr>
        <a:xfrm>
          <a:off x="3346751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0FE41-614D-4CC9-A984-BD454A5AB14C}">
      <dsp:nvSpPr>
        <dsp:cNvPr id="0" name=""/>
        <dsp:cNvSpPr/>
      </dsp:nvSpPr>
      <dsp:spPr>
        <a:xfrm>
          <a:off x="3641554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Dropped</a:t>
          </a:r>
          <a:r>
            <a:rPr lang="en-US" sz="1500" b="0" kern="1200"/>
            <a:t> to 352 mil viewers</a:t>
          </a:r>
        </a:p>
      </dsp:txBody>
      <dsp:txXfrm>
        <a:off x="3641554" y="746150"/>
        <a:ext cx="2712377" cy="1082649"/>
      </dsp:txXfrm>
    </dsp:sp>
    <dsp:sp modelId="{2BCE02A5-8286-4F3C-B77D-DCE81C814D0A}">
      <dsp:nvSpPr>
        <dsp:cNvPr id="0" name=""/>
        <dsp:cNvSpPr/>
      </dsp:nvSpPr>
      <dsp:spPr>
        <a:xfrm>
          <a:off x="3641554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2017</a:t>
          </a:r>
          <a:endParaRPr lang="en-US" sz="2000" kern="1200"/>
        </a:p>
      </dsp:txBody>
      <dsp:txXfrm>
        <a:off x="3641554" y="365759"/>
        <a:ext cx="2712377" cy="380390"/>
      </dsp:txXfrm>
    </dsp:sp>
    <dsp:sp modelId="{5F896289-E746-47EF-89E2-4E63DB1F2AE2}">
      <dsp:nvSpPr>
        <dsp:cNvPr id="0" name=""/>
        <dsp:cNvSpPr/>
      </dsp:nvSpPr>
      <dsp:spPr>
        <a:xfrm>
          <a:off x="3451358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F0415-90E5-489F-A5B4-BBE1DB94C9D0}">
      <dsp:nvSpPr>
        <dsp:cNvPr id="0" name=""/>
        <dsp:cNvSpPr/>
      </dsp:nvSpPr>
      <dsp:spPr>
        <a:xfrm>
          <a:off x="3416461" y="1794564"/>
          <a:ext cx="68470" cy="68470"/>
        </a:xfrm>
        <a:prstGeom prst="ellipse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5BD0C-F71D-4B86-9CEA-DE78FB1C3A70}">
      <dsp:nvSpPr>
        <dsp:cNvPr id="0" name=""/>
        <dsp:cNvSpPr/>
      </dsp:nvSpPr>
      <dsp:spPr>
        <a:xfrm rot="18900000">
          <a:off x="4945119" y="296715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5A935-A842-4E72-B44F-598B19580207}">
      <dsp:nvSpPr>
        <dsp:cNvPr id="0" name=""/>
        <dsp:cNvSpPr/>
      </dsp:nvSpPr>
      <dsp:spPr>
        <a:xfrm>
          <a:off x="4975000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E60AF-55F2-4B14-ABAE-ED227AEF457E}">
      <dsp:nvSpPr>
        <dsp:cNvPr id="0" name=""/>
        <dsp:cNvSpPr/>
      </dsp:nvSpPr>
      <dsp:spPr>
        <a:xfrm>
          <a:off x="5269802" y="182880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Spike</a:t>
          </a:r>
          <a:r>
            <a:rPr lang="en-US" sz="1500" b="0" kern="1200"/>
            <a:t> in viewership ~490 mil viewers, Liberty Media takes over</a:t>
          </a:r>
        </a:p>
      </dsp:txBody>
      <dsp:txXfrm>
        <a:off x="5269802" y="1828800"/>
        <a:ext cx="2712377" cy="1082649"/>
      </dsp:txXfrm>
    </dsp:sp>
    <dsp:sp modelId="{A398D249-C7AF-47F4-A5F4-F438D562086B}">
      <dsp:nvSpPr>
        <dsp:cNvPr id="0" name=""/>
        <dsp:cNvSpPr/>
      </dsp:nvSpPr>
      <dsp:spPr>
        <a:xfrm>
          <a:off x="5269802" y="291144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2018</a:t>
          </a:r>
          <a:endParaRPr lang="en-US" sz="2000" b="1" kern="1200"/>
        </a:p>
      </dsp:txBody>
      <dsp:txXfrm>
        <a:off x="5269802" y="2911449"/>
        <a:ext cx="2712377" cy="380390"/>
      </dsp:txXfrm>
    </dsp:sp>
    <dsp:sp modelId="{2149052B-E3E2-4A59-8B61-11105A77B8B6}">
      <dsp:nvSpPr>
        <dsp:cNvPr id="0" name=""/>
        <dsp:cNvSpPr/>
      </dsp:nvSpPr>
      <dsp:spPr>
        <a:xfrm>
          <a:off x="5079607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128A-C90D-4079-8410-9A14945B0FEA}">
      <dsp:nvSpPr>
        <dsp:cNvPr id="0" name=""/>
        <dsp:cNvSpPr/>
      </dsp:nvSpPr>
      <dsp:spPr>
        <a:xfrm>
          <a:off x="5044709" y="1794564"/>
          <a:ext cx="68470" cy="68470"/>
        </a:xfrm>
        <a:prstGeom prst="ellipse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D4162-65A3-4973-A493-D8D57E8146A0}">
      <dsp:nvSpPr>
        <dsp:cNvPr id="0" name=""/>
        <dsp:cNvSpPr/>
      </dsp:nvSpPr>
      <dsp:spPr>
        <a:xfrm rot="8100000">
          <a:off x="6573367" y="421466"/>
          <a:ext cx="268976" cy="2689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6A5CD-71ED-4174-9638-DFAF530509EC}">
      <dsp:nvSpPr>
        <dsp:cNvPr id="0" name=""/>
        <dsp:cNvSpPr/>
      </dsp:nvSpPr>
      <dsp:spPr>
        <a:xfrm>
          <a:off x="6603248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DF2DA-939A-4796-BBCF-137D2394E953}">
      <dsp:nvSpPr>
        <dsp:cNvPr id="0" name=""/>
        <dsp:cNvSpPr/>
      </dsp:nvSpPr>
      <dsp:spPr>
        <a:xfrm>
          <a:off x="6898051" y="746150"/>
          <a:ext cx="271237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13% increase in viewership</a:t>
          </a:r>
        </a:p>
      </dsp:txBody>
      <dsp:txXfrm>
        <a:off x="6898051" y="746150"/>
        <a:ext cx="2712377" cy="1082649"/>
      </dsp:txXfrm>
    </dsp:sp>
    <dsp:sp modelId="{21ACA44C-D2ED-470B-9827-D1E478EC80F4}">
      <dsp:nvSpPr>
        <dsp:cNvPr id="0" name=""/>
        <dsp:cNvSpPr/>
      </dsp:nvSpPr>
      <dsp:spPr>
        <a:xfrm>
          <a:off x="6898051" y="365759"/>
          <a:ext cx="271237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2021</a:t>
          </a:r>
        </a:p>
      </dsp:txBody>
      <dsp:txXfrm>
        <a:off x="6898051" y="365759"/>
        <a:ext cx="2712377" cy="380390"/>
      </dsp:txXfrm>
    </dsp:sp>
    <dsp:sp modelId="{CE14377C-4A44-4D34-8E01-3B85910CCDB9}">
      <dsp:nvSpPr>
        <dsp:cNvPr id="0" name=""/>
        <dsp:cNvSpPr/>
      </dsp:nvSpPr>
      <dsp:spPr>
        <a:xfrm>
          <a:off x="6707855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7DA6C-07D1-4657-87E1-4EB0778AAA0A}">
      <dsp:nvSpPr>
        <dsp:cNvPr id="0" name=""/>
        <dsp:cNvSpPr/>
      </dsp:nvSpPr>
      <dsp:spPr>
        <a:xfrm>
          <a:off x="6672958" y="1794564"/>
          <a:ext cx="68470" cy="68470"/>
        </a:xfrm>
        <a:prstGeom prst="ellipse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F240C-2699-4EB9-85A5-CEFB06B70FD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7519-ACC7-4A5F-A92D-93E2AC6E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French Grand prix – done on steam powered vehicles</a:t>
            </a:r>
          </a:p>
          <a:p>
            <a:r>
              <a:rPr lang="en-US" dirty="0"/>
              <a:t>After WW1 – European countries organized </a:t>
            </a:r>
            <a:r>
              <a:rPr lang="en-US" dirty="0" err="1"/>
              <a:t>gp</a:t>
            </a:r>
            <a:r>
              <a:rPr lang="en-US" dirty="0"/>
              <a:t> 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7519-ACC7-4A5F-A92D-93E2AC6ECD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5241-4AEC-7EAB-49CE-F457473C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BBB4-0249-A0B7-2539-E2238D253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FB4A-583F-3FFE-0D7A-05DBE8CD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75A7-AA96-77DD-FF8D-FF815654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888F-8AF5-0A29-8F4C-FC30C03B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BF76-E45A-911B-1688-E572359D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55D9F-D703-D993-B80A-6ED2E6A28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C906-9448-4BDD-6A9D-FE1F12D9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9888-5B2D-2F05-633F-E24AA90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2F54-54A6-E524-983D-4C5B31F4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26660-504F-4BA0-8058-104A87E30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EA5D-2067-64DA-5B23-AE02DB7C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78D3-7E32-085B-E064-6D6EA00E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CFD8-7F48-B813-3FDE-2B808005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A117-089F-3379-C4B7-EDAE4CC5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DB02-C8B8-1E2F-183E-0B712564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25FB-6236-A2BB-F173-DB3DCDEE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AD01-D678-87DC-9D7B-9BAF383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3A23-5EB1-E50F-BAD8-FF14036D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D075-7E8E-BE7A-A0F0-FA6EB3F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CDD-296D-AAE2-DB57-E5CFC1D5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7847-F7D8-B382-645B-D832FE58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2288-58A7-9AF3-66F9-E37B60A6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CA0-72C7-022F-9827-8CFD1024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820-23C7-AA25-E03A-7E8430F1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51E3-B2F1-91D7-DBC0-42ACD837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10AA-70E0-AC50-7FF3-876C987A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2AD17-C491-3C46-BB40-C667AF07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FB8B-F3BF-6082-7158-A8824E0F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2C76-39FB-DA74-441C-D9F54BB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3CAC-4322-8E65-4212-83159613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C7F5-0469-BA64-AC0E-4BE99625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A49A-5DDB-5AEF-5CA1-99001219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B8DB-B438-1310-4D65-8E86CC85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A8A70-F850-0B01-9589-B833BB993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1DBD0-6FB3-6D52-3BBB-30373FFB9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0647F-9E3F-FB00-8CAF-97BBC149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D52D0-6544-08DD-DF64-D3BCD7A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30EC9-A597-A180-DF89-F24D8F0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95E-4304-3FCD-1943-2F5C3725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8AAB2-FC1D-73E5-123A-97F47425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8206D-3DA9-ADA1-FBD8-5814FD7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DEF7-EBF0-75C7-E691-DA54CE8A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DFDE6-B91D-89FB-58E0-BB3EF19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C1BBC-F6BF-E3A9-1A44-F4C32AC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AECC-F682-88A2-1B74-ED0F263F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A89-A7A1-9E08-83A0-ED8E12E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AEF3-D7BD-6126-2F35-BE071F13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1007-D1FD-CD7C-B123-1FF51F93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A4EC1-55BE-26CB-2B6D-0E3E0E36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F69A-A008-45AF-FE9A-6E87CAD9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5933-2B39-0138-917F-A532FB01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6B6C-0D49-73A2-6E85-7998578F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6CF6F-B29D-A5E2-2B09-4A6CAC8E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7775-52DD-7017-1D64-63DCA6AC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A2B7-552B-76FC-A51B-24BD7E9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848E-A1ED-F0F0-81FB-608E4600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215D-FC54-746F-4A21-6FDF3C3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8AD11-39EC-67C4-BE52-4F4DFD62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DEAB-E96D-C2ED-DE5E-41438AC0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9A6F-BC7E-D37A-6F84-46AD2E80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FAA-550B-4CBF-9723-AE1A4BA7AEA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983C-DFD3-8642-4A5E-DEFD7620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C9C5-15B3-32B5-7A60-DFBDE0BF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E3FB-6AF2-4FFA-8BF0-0019BC63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datuzohra/TwitFormula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heconversation.com/how-a-us-qatar-takeover-will-take-formula-1-up-a-gear-4379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0217A-FB15-8D1C-5883-5BB82470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SENG 8080: Case Studies Group Project</a:t>
            </a:r>
          </a:p>
          <a:p>
            <a:r>
              <a:rPr lang="en-US" sz="1600">
                <a:solidFill>
                  <a:srgbClr val="080808"/>
                </a:solidFill>
              </a:rPr>
              <a:t>Presented by Naveen Dharni, Harshit Tiwari &amp; Nida Tuz Zohra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8C08-4CCB-34E0-F915-2F991AE69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F1 Twitter Sentiment Analysis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95BC2B-6C8C-17B3-BB6B-1FF400F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25" y="482155"/>
            <a:ext cx="10893608" cy="826354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Technology</a:t>
            </a:r>
            <a:r>
              <a:rPr lang="en-US" sz="2800">
                <a:cs typeface="Calibri Light"/>
              </a:rPr>
              <a:t> </a:t>
            </a:r>
            <a:r>
              <a:rPr lang="en-US" sz="3200">
                <a:cs typeface="Calibri Light"/>
              </a:rPr>
              <a:t>Demonstration</a:t>
            </a:r>
            <a:endParaRPr lang="en-US" sz="2800">
              <a:cs typeface="Calibri Light"/>
            </a:endParaRPr>
          </a:p>
        </p:txBody>
      </p:sp>
      <p:sp>
        <p:nvSpPr>
          <p:cNvPr id="117" name="Content Placeholder 1">
            <a:extLst>
              <a:ext uri="{FF2B5EF4-FFF2-40B4-BE49-F238E27FC236}">
                <a16:creationId xmlns:a16="http://schemas.microsoft.com/office/drawing/2014/main" id="{2D0A8A62-8741-72C9-A451-1FD6A069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Python</a:t>
            </a:r>
            <a:r>
              <a:rPr lang="en-US" sz="2000">
                <a:ea typeface="+mn-lt"/>
                <a:cs typeface="+mn-lt"/>
              </a:rPr>
              <a:t> as programming language. 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TextBlob:</a:t>
            </a:r>
            <a:r>
              <a:rPr lang="en-US" sz="2000">
                <a:ea typeface="+mn-lt"/>
                <a:cs typeface="+mn-lt"/>
              </a:rPr>
              <a:t> Natural language processing (NLP) library</a:t>
            </a: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Tweepy:</a:t>
            </a:r>
            <a:r>
              <a:rPr lang="en-US" sz="2000">
                <a:ea typeface="+mn-lt"/>
                <a:cs typeface="+mn-lt"/>
              </a:rPr>
              <a:t> For accessing the twitter </a:t>
            </a:r>
            <a:r>
              <a:rPr lang="en-US" sz="2000" err="1">
                <a:ea typeface="+mn-lt"/>
                <a:cs typeface="+mn-lt"/>
              </a:rPr>
              <a:t>api</a:t>
            </a:r>
            <a:r>
              <a:rPr lang="en-US" sz="2000">
                <a:ea typeface="+mn-lt"/>
                <a:cs typeface="+mn-lt"/>
              </a:rPr>
              <a:t> &amp; fetching the data(tweets)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Pandas: </a:t>
            </a:r>
            <a:r>
              <a:rPr lang="en-US" sz="2000">
                <a:ea typeface="+mn-lt"/>
                <a:cs typeface="+mn-lt"/>
              </a:rPr>
              <a:t>To analyze the data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Wordcloud and Matplotlib: </a:t>
            </a:r>
            <a:r>
              <a:rPr lang="en-US" sz="2000">
                <a:ea typeface="+mn-lt"/>
                <a:cs typeface="+mn-lt"/>
              </a:rPr>
              <a:t>Data visualizations libraries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GitHub &amp; Git:</a:t>
            </a:r>
            <a:r>
              <a:rPr lang="en-US" sz="2000">
                <a:ea typeface="+mn-lt"/>
                <a:cs typeface="+mn-lt"/>
              </a:rPr>
              <a:t> Hosting service and version control tool </a:t>
            </a:r>
            <a:endParaRPr lang="en-US" sz="20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 b="1">
                <a:ea typeface="+mn-lt"/>
                <a:cs typeface="+mn-lt"/>
              </a:rPr>
              <a:t>PyCharm CE and MS Excel:</a:t>
            </a:r>
            <a:r>
              <a:rPr lang="en-US" sz="2000">
                <a:ea typeface="+mn-lt"/>
                <a:cs typeface="+mn-lt"/>
              </a:rPr>
              <a:t> IDE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000" b="1">
                <a:ea typeface="+mn-lt"/>
                <a:cs typeface="+mn-lt"/>
              </a:rPr>
              <a:t>GitHub: </a:t>
            </a:r>
            <a:r>
              <a:rPr lang="en-US" sz="2000">
                <a:ea typeface="+mn-lt"/>
                <a:cs typeface="+mn-lt"/>
                <a:hlinkClick r:id="rId2"/>
              </a:rPr>
              <a:t>https://github.com/nidatuzohra/TwitFormula1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 panose="020F0502020204030204"/>
              <a:hlinkClick r:id="" action="ppaction://noaction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18" name="Rectangle 5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7445B-73AF-0990-FCD8-CD6646CE0A39}"/>
              </a:ext>
            </a:extLst>
          </p:cNvPr>
          <p:cNvSpPr txBox="1"/>
          <p:nvPr/>
        </p:nvSpPr>
        <p:spPr>
          <a:xfrm>
            <a:off x="360575" y="26782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>
                <a:latin typeface="+mj-lt"/>
                <a:ea typeface="+mj-ea"/>
                <a:cs typeface="+mj-cs"/>
              </a:rPr>
              <a:t>Model Validation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CE023-3E39-4534-ED04-DE17B245CBB8}"/>
              </a:ext>
            </a:extLst>
          </p:cNvPr>
          <p:cNvSpPr txBox="1"/>
          <p:nvPr/>
        </p:nvSpPr>
        <p:spPr>
          <a:xfrm>
            <a:off x="360575" y="1168466"/>
            <a:ext cx="825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We have extracted the random sample tweets to validate the model’s accuracy.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 Our Model accuracy is 70%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47CE6-4972-7E51-603E-93E9317E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3" y="2821819"/>
            <a:ext cx="9106689" cy="2400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008B95-A3B2-951D-1ED6-B822A18CC4D5}"/>
              </a:ext>
            </a:extLst>
          </p:cNvPr>
          <p:cNvSpPr txBox="1"/>
          <p:nvPr/>
        </p:nvSpPr>
        <p:spPr>
          <a:xfrm>
            <a:off x="360575" y="208434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/>
              <a:t>Observation Vs Sentiment Analysis Result </a:t>
            </a:r>
          </a:p>
        </p:txBody>
      </p:sp>
    </p:spTree>
    <p:extLst>
      <p:ext uri="{BB962C8B-B14F-4D97-AF65-F5344CB8AC3E}">
        <p14:creationId xmlns:p14="http://schemas.microsoft.com/office/powerpoint/2010/main" val="261128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Rectangle 1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65CA186-512F-78CF-6E53-547FD63A99C4}"/>
              </a:ext>
            </a:extLst>
          </p:cNvPr>
          <p:cNvSpPr/>
          <p:nvPr/>
        </p:nvSpPr>
        <p:spPr>
          <a:xfrm>
            <a:off x="652020" y="3845962"/>
            <a:ext cx="10887959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E6D06BB9-E250-69B2-8494-3D2E26E48B14}"/>
              </a:ext>
            </a:extLst>
          </p:cNvPr>
          <p:cNvSpPr/>
          <p:nvPr/>
        </p:nvSpPr>
        <p:spPr>
          <a:xfrm>
            <a:off x="652020" y="981249"/>
            <a:ext cx="10887959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27D6D5-06A9-101A-720C-9CC45214D986}"/>
              </a:ext>
            </a:extLst>
          </p:cNvPr>
          <p:cNvGrpSpPr/>
          <p:nvPr/>
        </p:nvGrpSpPr>
        <p:grpSpPr>
          <a:xfrm>
            <a:off x="3482888" y="584638"/>
            <a:ext cx="8057089" cy="481894"/>
            <a:chOff x="2830869" y="2090"/>
            <a:chExt cx="8057089" cy="48189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9DB1CC-17FA-BE41-1BB7-18C5E0753D3A}"/>
                </a:ext>
              </a:extLst>
            </p:cNvPr>
            <p:cNvSpPr/>
            <p:nvPr/>
          </p:nvSpPr>
          <p:spPr>
            <a:xfrm>
              <a:off x="2830869" y="2090"/>
              <a:ext cx="8057089" cy="4818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5F62BE-B06B-482A-3F9E-F4129E98A039}"/>
                </a:ext>
              </a:extLst>
            </p:cNvPr>
            <p:cNvSpPr txBox="1"/>
            <p:nvPr/>
          </p:nvSpPr>
          <p:spPr>
            <a:xfrm>
              <a:off x="2830869" y="2090"/>
              <a:ext cx="8057089" cy="481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625" tIns="47625" rIns="47625" bIns="47625" numCol="1" spcCol="1270" anchor="b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A7F98E-197F-33EB-B8CE-C89A96238359}"/>
              </a:ext>
            </a:extLst>
          </p:cNvPr>
          <p:cNvGrpSpPr/>
          <p:nvPr/>
        </p:nvGrpSpPr>
        <p:grpSpPr>
          <a:xfrm>
            <a:off x="551233" y="689733"/>
            <a:ext cx="2830869" cy="490989"/>
            <a:chOff x="0" y="2090"/>
            <a:chExt cx="2830869" cy="490989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10CAFCE-C657-D1DD-999B-71EFC48CF20A}"/>
                </a:ext>
              </a:extLst>
            </p:cNvPr>
            <p:cNvSpPr/>
            <p:nvPr/>
          </p:nvSpPr>
          <p:spPr>
            <a:xfrm>
              <a:off x="0" y="2090"/>
              <a:ext cx="2830869" cy="48189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Top Corners Rounded 8">
              <a:extLst>
                <a:ext uri="{FF2B5EF4-FFF2-40B4-BE49-F238E27FC236}">
                  <a16:creationId xmlns:a16="http://schemas.microsoft.com/office/drawing/2014/main" id="{30955E39-EB3C-F16C-D887-2DDE513F5B17}"/>
                </a:ext>
              </a:extLst>
            </p:cNvPr>
            <p:cNvSpPr txBox="1"/>
            <p:nvPr/>
          </p:nvSpPr>
          <p:spPr>
            <a:xfrm>
              <a:off x="23528" y="34713"/>
              <a:ext cx="2783813" cy="458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/>
                <a:t>Technical Impact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91D3B0-799C-9148-6DB9-E7B2C59AEDA4}"/>
              </a:ext>
            </a:extLst>
          </p:cNvPr>
          <p:cNvGrpSpPr/>
          <p:nvPr/>
        </p:nvGrpSpPr>
        <p:grpSpPr>
          <a:xfrm>
            <a:off x="628493" y="1264158"/>
            <a:ext cx="10887959" cy="2358723"/>
            <a:chOff x="0" y="483984"/>
            <a:chExt cx="10887959" cy="23587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C5B132-FF35-68EB-88EA-9A4069811FD6}"/>
                </a:ext>
              </a:extLst>
            </p:cNvPr>
            <p:cNvSpPr/>
            <p:nvPr/>
          </p:nvSpPr>
          <p:spPr>
            <a:xfrm>
              <a:off x="0" y="483984"/>
              <a:ext cx="10887959" cy="23587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FD2AB-3F62-AE9E-D96D-5B0F2A8CB234}"/>
                </a:ext>
              </a:extLst>
            </p:cNvPr>
            <p:cNvSpPr txBox="1"/>
            <p:nvPr/>
          </p:nvSpPr>
          <p:spPr>
            <a:xfrm>
              <a:off x="0" y="483984"/>
              <a:ext cx="10887959" cy="2358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/>
                <a:t>One of the fundamental concepts that are related to data is </a:t>
              </a:r>
              <a:r>
                <a:rPr lang="en-US" sz="1400" b="1" i="0" kern="1200"/>
                <a:t>Variety.  </a:t>
              </a:r>
              <a:r>
                <a:rPr lang="en-US" sz="1400" kern="1200"/>
                <a:t>The dataset should include diverse data. It is important to use a diverse range of different data to build the model. if the dataset is limited and not diverse it can represent a very biased result.</a:t>
              </a:r>
            </a:p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kern="1200"/>
                <a:t>	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/>
                <a:t>Another Major factor is </a:t>
              </a:r>
              <a:r>
                <a:rPr lang="en-US" sz="1400" b="1" i="0" kern="1200"/>
                <a:t>Variability, </a:t>
              </a:r>
              <a:r>
                <a:rPr lang="en-US" sz="1400" kern="1200"/>
                <a:t>data changes every day, so the solution should be robust to capture, manage and analyze changing data so that model can represent the current view.																													</a:t>
              </a: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																		</a:t>
              </a:r>
              <a:endParaRPr lang="en-US" sz="14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The current model represents a narrow view as Dataset has a small sample, but since it includes diverse data, it can only be considered for a POC purpose. </a:t>
              </a:r>
              <a:endParaRPr lang="en-US" sz="14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575F0-9EBA-1C4C-AFC7-51EF597DF27E}"/>
              </a:ext>
            </a:extLst>
          </p:cNvPr>
          <p:cNvGrpSpPr/>
          <p:nvPr/>
        </p:nvGrpSpPr>
        <p:grpSpPr>
          <a:xfrm>
            <a:off x="3482889" y="3364068"/>
            <a:ext cx="8057089" cy="481894"/>
            <a:chOff x="2830869" y="2866803"/>
            <a:chExt cx="8057089" cy="481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AD765C-AA6A-2D0A-564C-F5300E21F72C}"/>
                </a:ext>
              </a:extLst>
            </p:cNvPr>
            <p:cNvSpPr/>
            <p:nvPr/>
          </p:nvSpPr>
          <p:spPr>
            <a:xfrm>
              <a:off x="2830869" y="2866803"/>
              <a:ext cx="8057089" cy="4818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8B0176-DD08-CAFE-6484-8E93285A27B7}"/>
                </a:ext>
              </a:extLst>
            </p:cNvPr>
            <p:cNvSpPr txBox="1"/>
            <p:nvPr/>
          </p:nvSpPr>
          <p:spPr>
            <a:xfrm>
              <a:off x="2830869" y="2866803"/>
              <a:ext cx="8057089" cy="481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7625" tIns="47625" rIns="47625" bIns="47625" numCol="1" spcCol="1270" anchor="b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34A40-B162-6D95-DC66-5300F250D08D}"/>
              </a:ext>
            </a:extLst>
          </p:cNvPr>
          <p:cNvGrpSpPr/>
          <p:nvPr/>
        </p:nvGrpSpPr>
        <p:grpSpPr>
          <a:xfrm>
            <a:off x="652020" y="3503811"/>
            <a:ext cx="2830869" cy="481894"/>
            <a:chOff x="0" y="2866803"/>
            <a:chExt cx="2830869" cy="481894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A08D5EEF-4C5D-160D-BE2D-5C8408F2B3AF}"/>
                </a:ext>
              </a:extLst>
            </p:cNvPr>
            <p:cNvSpPr/>
            <p:nvPr/>
          </p:nvSpPr>
          <p:spPr>
            <a:xfrm>
              <a:off x="0" y="2866803"/>
              <a:ext cx="2830869" cy="48189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Top Corners Rounded 14">
              <a:extLst>
                <a:ext uri="{FF2B5EF4-FFF2-40B4-BE49-F238E27FC236}">
                  <a16:creationId xmlns:a16="http://schemas.microsoft.com/office/drawing/2014/main" id="{2060283D-BD7C-71F3-740A-B5A12B37B7BD}"/>
                </a:ext>
              </a:extLst>
            </p:cNvPr>
            <p:cNvSpPr txBox="1"/>
            <p:nvPr/>
          </p:nvSpPr>
          <p:spPr>
            <a:xfrm>
              <a:off x="23528" y="2890331"/>
              <a:ext cx="2783813" cy="458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/>
                <a:t>Ethical Impact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A1870-DD32-00D3-3AD3-3F20CD37B751}"/>
              </a:ext>
            </a:extLst>
          </p:cNvPr>
          <p:cNvGrpSpPr/>
          <p:nvPr/>
        </p:nvGrpSpPr>
        <p:grpSpPr>
          <a:xfrm>
            <a:off x="652020" y="3845962"/>
            <a:ext cx="10903464" cy="2994577"/>
            <a:chOff x="0" y="3348697"/>
            <a:chExt cx="10903464" cy="29945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03278-4646-8A70-F065-EB3479AC4894}"/>
                </a:ext>
              </a:extLst>
            </p:cNvPr>
            <p:cNvSpPr/>
            <p:nvPr/>
          </p:nvSpPr>
          <p:spPr>
            <a:xfrm>
              <a:off x="0" y="3348697"/>
              <a:ext cx="10887959" cy="25126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8BD8AE-2D57-4E0A-457E-8E00270F7EAE}"/>
                </a:ext>
              </a:extLst>
            </p:cNvPr>
            <p:cNvSpPr txBox="1"/>
            <p:nvPr/>
          </p:nvSpPr>
          <p:spPr>
            <a:xfrm>
              <a:off x="15505" y="3830591"/>
              <a:ext cx="10887959" cy="2512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0" kern="1200"/>
                <a:t>Data is the Core of sentiment analysis, and to validate the model, the data must follow the </a:t>
              </a:r>
              <a:r>
                <a:rPr lang="en-US" sz="1400" b="1" i="0" kern="1200"/>
                <a:t>Veracity</a:t>
              </a:r>
              <a:r>
                <a:rPr lang="en-US" sz="1400" b="0" i="0" kern="1200"/>
                <a:t> concept. Competitors may ignore the veracity concept, and to take advantage, they </a:t>
              </a: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can use this kind of model </a:t>
              </a:r>
              <a:r>
                <a:rPr lang="en-US" sz="1400" b="0" i="0" kern="1200"/>
                <a:t>to depict a negative narrative towards the F1 Team or player.											</a:t>
              </a:r>
              <a:endParaRPr lang="en-US" sz="1400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This kind of model should disclose the data to make the model transparent.	Especially if it’s available for public review.																				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This model can be improved on polarity. As we know, NLP libraries can understand the part of speech, but we know that sarcasm </a:t>
              </a:r>
              <a:r>
                <a:rPr lang="en-US" sz="1400" b="0" i="0" kern="1200"/>
                <a:t>nor the social, cultural, or embodied context is not </a:t>
              </a:r>
              <a:r>
                <a:rPr lang="en-US" sz="14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identifiable by this kind of model. 														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251C646-A099-FC40-F356-3AFB3BBCF8D9}"/>
              </a:ext>
            </a:extLst>
          </p:cNvPr>
          <p:cNvSpPr txBox="1"/>
          <p:nvPr/>
        </p:nvSpPr>
        <p:spPr>
          <a:xfrm>
            <a:off x="275735" y="22722"/>
            <a:ext cx="5154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+mj-lt"/>
                <a:ea typeface="+mj-ea"/>
                <a:cs typeface="Calibri Light"/>
              </a:rPr>
              <a:t>Impact</a:t>
            </a:r>
            <a:r>
              <a:rPr lang="en-US" sz="2800">
                <a:latin typeface="+mj-lt"/>
                <a:ea typeface="+mj-ea"/>
                <a:cs typeface="Calibri Light"/>
              </a:rPr>
              <a:t> </a:t>
            </a:r>
            <a:r>
              <a:rPr lang="en-US" sz="3200">
                <a:latin typeface="+mj-lt"/>
                <a:ea typeface="+mj-ea"/>
                <a:cs typeface="Calibri Light"/>
              </a:rPr>
              <a:t>Analysis</a:t>
            </a:r>
            <a:endParaRPr lang="en-US" sz="280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960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F64EE-8733-92CB-92F6-C2ECCD46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200"/>
              <a:t>References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CD22-AAA1-4807-4B48-9630914D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Gifford, C. (2006). </a:t>
            </a:r>
            <a:r>
              <a:rPr lang="en-US" sz="1400" i="1"/>
              <a:t>Racing: The ultimate motorsports encyclopedia</a:t>
            </a:r>
            <a:r>
              <a:rPr lang="en-US" sz="1400"/>
              <a:t>. Kingfisher/Houghton Mifflin Co.</a:t>
            </a:r>
          </a:p>
          <a:p>
            <a:pPr marL="0" indent="0">
              <a:buNone/>
            </a:pPr>
            <a:r>
              <a:rPr lang="en-US" sz="1400"/>
              <a:t>Wikimedia Foundation. (2022, November 6). </a:t>
            </a:r>
            <a:r>
              <a:rPr lang="en-US" sz="1400" i="1"/>
              <a:t>History of formula one</a:t>
            </a:r>
            <a:r>
              <a:rPr lang="en-US" sz="1400"/>
              <a:t>. Wikipedia. Retrieved November 14, 2022, from https://en.wikipedia.org/wiki/History_of_Formula_One </a:t>
            </a:r>
          </a:p>
          <a:p>
            <a:pPr marL="0" indent="0">
              <a:buNone/>
            </a:pPr>
            <a:r>
              <a:rPr lang="en-US" sz="1400"/>
              <a:t>Racers, F. (n.d.). </a:t>
            </a:r>
            <a:r>
              <a:rPr lang="en-US" sz="1400" i="1"/>
              <a:t>Flow racers</a:t>
            </a:r>
            <a:r>
              <a:rPr lang="en-US" sz="1400"/>
              <a:t>. – FLOW RACERS. Retrieved November 14, 2022, from https://flowracers.com/blog/is-f1-dying/ </a:t>
            </a:r>
          </a:p>
          <a:p>
            <a:pPr marL="0" indent="0">
              <a:buNone/>
            </a:pPr>
            <a:r>
              <a:rPr lang="en-US" sz="1400" err="1"/>
              <a:t>Silaparasetty</a:t>
            </a:r>
            <a:r>
              <a:rPr lang="en-US" sz="1400"/>
              <a:t>, N. (2022, May 26). </a:t>
            </a:r>
            <a:r>
              <a:rPr lang="en-US" sz="1400" i="1"/>
              <a:t>What is twitter sentiment analysis in data science?</a:t>
            </a:r>
            <a:r>
              <a:rPr lang="en-US" sz="1400"/>
              <a:t> Medium. Retrieved November 14, 2022, from https://medium.com/ai-for-women/what-is-twitter-sentiment-analysis-in-data-science-c8839e925769 </a:t>
            </a:r>
          </a:p>
          <a:p>
            <a:pPr marL="0" indent="0">
              <a:buNone/>
            </a:pPr>
            <a:r>
              <a:rPr lang="en-US" sz="1400" err="1">
                <a:effectLst/>
              </a:rPr>
              <a:t>Silaparasetty</a:t>
            </a:r>
            <a:r>
              <a:rPr lang="en-US" sz="1400">
                <a:effectLst/>
              </a:rPr>
              <a:t>, N. (2022, May 26). </a:t>
            </a:r>
            <a:r>
              <a:rPr lang="en-US" sz="1400" i="1">
                <a:effectLst/>
              </a:rPr>
              <a:t>Twitter sentiment analysis for data science using python in 2022</a:t>
            </a:r>
            <a:r>
              <a:rPr lang="en-US" sz="1400">
                <a:effectLst/>
              </a:rPr>
              <a:t>. Medium. Retrieved November 15, 2022, from https://medium.com/@nikitasilaparasetty/twitter-sentiment-analysis-for-data-science-using-python-in-2022-6d5e43f6fa6e </a:t>
            </a:r>
          </a:p>
          <a:p>
            <a:pPr marL="0" indent="0">
              <a:buNone/>
            </a:pPr>
            <a:r>
              <a:rPr lang="en-US" sz="1400">
                <a:effectLst/>
              </a:rPr>
              <a:t>Published by S. Dixon, &amp; 11, N. (2022, November 11). </a:t>
            </a:r>
            <a:r>
              <a:rPr lang="en-US" sz="1400" i="1">
                <a:effectLst/>
              </a:rPr>
              <a:t>Twitter global </a:t>
            </a:r>
            <a:r>
              <a:rPr lang="en-US" sz="1400" i="1" err="1">
                <a:effectLst/>
              </a:rPr>
              <a:t>mdau</a:t>
            </a:r>
            <a:r>
              <a:rPr lang="en-US" sz="1400" i="1">
                <a:effectLst/>
              </a:rPr>
              <a:t> 2022</a:t>
            </a:r>
            <a:r>
              <a:rPr lang="en-US" sz="1400">
                <a:effectLst/>
              </a:rPr>
              <a:t>. Statista. Retrieved November 15, 2022, from https://www.statista.com/statistics/970920/monetizable-daily-active-twitter-users-worldwide/ </a:t>
            </a:r>
          </a:p>
          <a:p>
            <a:pPr marL="0" indent="0">
              <a:buNone/>
            </a:pPr>
            <a:r>
              <a:rPr lang="en-US" sz="1400" i="1">
                <a:effectLst/>
              </a:rPr>
              <a:t>Step by step: Twitter sentiment analysis in Python</a:t>
            </a:r>
            <a:r>
              <a:rPr lang="en-US" sz="1400">
                <a:effectLst/>
              </a:rPr>
              <a:t>. (n.d.). Retrieved November 16, 2022, from https://towardsdatascience.com/step-by-step-twitter-sentiment-analysis-in-python-d6f650ade58d </a:t>
            </a:r>
          </a:p>
          <a:p>
            <a:pPr marL="0" indent="0">
              <a:buNone/>
            </a:pPr>
            <a:endParaRPr lang="en-US" sz="1400">
              <a:effectLst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cecar parked on the tracks">
            <a:extLst>
              <a:ext uri="{FF2B5EF4-FFF2-40B4-BE49-F238E27FC236}">
                <a16:creationId xmlns:a16="http://schemas.microsoft.com/office/drawing/2014/main" id="{9A5B7F41-1C9F-7A30-24C6-C90862EEA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5256B-0DDA-9E4C-9C46-D2DEA5CD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865D-67A2-8023-322B-F980F820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Motorsport History</a:t>
            </a:r>
          </a:p>
          <a:p>
            <a:r>
              <a:rPr lang="en-US" sz="2000"/>
              <a:t>Problem Statement</a:t>
            </a:r>
          </a:p>
          <a:p>
            <a:r>
              <a:rPr lang="en-US" sz="2000"/>
              <a:t>Project Key Components</a:t>
            </a:r>
          </a:p>
          <a:p>
            <a:r>
              <a:rPr lang="en-US" sz="2000"/>
              <a:t>Solution Design</a:t>
            </a:r>
          </a:p>
          <a:p>
            <a:r>
              <a:rPr lang="en-US" sz="2000"/>
              <a:t>Technology Demo</a:t>
            </a:r>
          </a:p>
          <a:p>
            <a:r>
              <a:rPr lang="en-US" sz="2000"/>
              <a:t>Impact Analysis</a:t>
            </a:r>
          </a:p>
          <a:p>
            <a:r>
              <a:rPr lang="en-US" sz="20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281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race car on a track&#10;&#10;Description automatically generated">
            <a:extLst>
              <a:ext uri="{FF2B5EF4-FFF2-40B4-BE49-F238E27FC236}">
                <a16:creationId xmlns:a16="http://schemas.microsoft.com/office/drawing/2014/main" id="{ECE69F0C-8707-8DF0-E7CB-D68D1E51C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53" r="20403" b="433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3" name="Rectangle 6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15">
            <a:extLst>
              <a:ext uri="{FF2B5EF4-FFF2-40B4-BE49-F238E27FC236}">
                <a16:creationId xmlns:a16="http://schemas.microsoft.com/office/drawing/2014/main" id="{EF4D88A4-8867-7C08-2737-EEFD692C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771525"/>
            <a:ext cx="3764826" cy="512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Calibri Light" panose="020F0302020204030204" pitchFamily="34" charset="0"/>
                <a:cs typeface="Calibri Light" panose="020F0302020204030204" pitchFamily="34" charset="0"/>
              </a:rPr>
              <a:t>History</a:t>
            </a:r>
            <a:endParaRPr lang="en-US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First known motorsport racing took place in 1894 France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Post WW2, grand prix races were more formally organized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Now, motorsports racing is divided based on the vehicles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FIA governs four or more wheeled vehicle competition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FIM governs two wheeled vehicles competition (</a:t>
            </a:r>
            <a:r>
              <a:rPr lang="en-US" sz="2000" err="1">
                <a:latin typeface="Calibri Light" panose="020F0302020204030204" pitchFamily="34" charset="0"/>
                <a:cs typeface="Calibri Light" panose="020F0302020204030204" pitchFamily="34" charset="0"/>
              </a:rPr>
              <a:t>Glifford</a:t>
            </a:r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, 2006)</a:t>
            </a:r>
          </a:p>
          <a:p>
            <a:pPr marL="0" indent="0">
              <a:buNone/>
            </a:pPr>
            <a:endParaRPr 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F465F-8388-B654-2075-F38F860D10BF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heconversation.com/how-a-us-qatar-takeover-will-take-formula-1-up-a-gear-437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95BC2B-6C8C-17B3-BB6B-1FF400F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200"/>
              <a:t>F1 Timeline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90E598-B74E-71C9-E381-74731396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86" name="Diagram 486">
            <a:extLst>
              <a:ext uri="{FF2B5EF4-FFF2-40B4-BE49-F238E27FC236}">
                <a16:creationId xmlns:a16="http://schemas.microsoft.com/office/drawing/2014/main" id="{0D496300-4325-1FB4-DC2A-2891FAD45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558190"/>
              </p:ext>
            </p:extLst>
          </p:nvPr>
        </p:nvGraphicFramePr>
        <p:xfrm>
          <a:off x="810229" y="1600200"/>
          <a:ext cx="979025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49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95BC2B-6C8C-17B3-BB6B-1FF400F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200"/>
              <a:t>F1 Timeline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90E598-B74E-71C9-E381-74731396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86" name="Diagram 486">
            <a:extLst>
              <a:ext uri="{FF2B5EF4-FFF2-40B4-BE49-F238E27FC236}">
                <a16:creationId xmlns:a16="http://schemas.microsoft.com/office/drawing/2014/main" id="{0D496300-4325-1FB4-DC2A-2891FAD45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84410"/>
              </p:ext>
            </p:extLst>
          </p:nvPr>
        </p:nvGraphicFramePr>
        <p:xfrm>
          <a:off x="810229" y="1600200"/>
          <a:ext cx="979025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0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33879-8844-BCCF-98BB-111A1F6B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2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EBC2-4C9A-3995-A1BA-79186115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Formula 1 has successfully flipped a steep and steady decline in popularity to a sudden hike in viewership</a:t>
            </a:r>
          </a:p>
          <a:p>
            <a:r>
              <a:rPr lang="en-US" sz="2000"/>
              <a:t>Tracking the process and cause of this transformation can be beneficial in extending its viewership to underserved groups, like countries where F1 isn’t and has never been popular</a:t>
            </a:r>
          </a:p>
          <a:p>
            <a:r>
              <a:rPr lang="en-US" sz="2000"/>
              <a:t>In reality, tracking this transformation is a complex problem since there isn’t one cause, rather it is an amalgamation of several causes</a:t>
            </a:r>
          </a:p>
          <a:p>
            <a:r>
              <a:rPr lang="en-US" sz="2000"/>
              <a:t>Our project seeks to analyze the sentiments of F1 fans on twitter by observing their tweets based on a set of diverse keywords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77AF-CEDB-1E0A-C64C-2575FE39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Project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24A-70B3-22B7-1F93-EC2E99E4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Sentiment analysis</a:t>
            </a:r>
          </a:p>
          <a:p>
            <a:pPr lvl="1"/>
            <a:r>
              <a:rPr lang="en-US" sz="1600"/>
              <a:t>Also called </a:t>
            </a:r>
            <a:r>
              <a:rPr lang="en-US" sz="1600" b="1"/>
              <a:t>opinion mining </a:t>
            </a:r>
          </a:p>
          <a:p>
            <a:pPr lvl="1"/>
            <a:r>
              <a:rPr lang="en-US" sz="1600"/>
              <a:t>To determine the sentiments of a given set of data </a:t>
            </a:r>
          </a:p>
          <a:p>
            <a:pPr lvl="1"/>
            <a:r>
              <a:rPr lang="en-US" sz="1600"/>
              <a:t>Uses natural language processing (NLP) to determine polarity</a:t>
            </a:r>
          </a:p>
          <a:p>
            <a:pPr lvl="1"/>
            <a:r>
              <a:rPr lang="en-US" sz="1600"/>
              <a:t>Scraping Twitter to collect relevant Tweets </a:t>
            </a:r>
          </a:p>
          <a:p>
            <a:pPr lvl="1"/>
            <a:r>
              <a:rPr lang="en-US" sz="1600"/>
              <a:t>Obtaining a conclusive decision or opinion </a:t>
            </a:r>
          </a:p>
          <a:p>
            <a:r>
              <a:rPr lang="en-US" sz="2000"/>
              <a:t>Twitter</a:t>
            </a:r>
            <a:endParaRPr lang="en-US" sz="2400"/>
          </a:p>
          <a:p>
            <a:pPr lvl="1"/>
            <a:r>
              <a:rPr lang="en-US" sz="1600"/>
              <a:t>237.8 million daily active users as of Q2 2022</a:t>
            </a:r>
            <a:r>
              <a:rPr lang="en-US" sz="1400"/>
              <a:t>(Published by S. Dixon &amp; 11, 2022)</a:t>
            </a:r>
            <a:endParaRPr lang="en-US" sz="1600"/>
          </a:p>
          <a:p>
            <a:r>
              <a:rPr lang="en-US" sz="2000"/>
              <a:t>Twitter API</a:t>
            </a:r>
            <a:endParaRPr lang="en-US" sz="1200"/>
          </a:p>
          <a:p>
            <a:pPr lvl="1"/>
            <a:r>
              <a:rPr lang="en-US" sz="1600"/>
              <a:t>Endpoints to fetch tweets, user info, spaces, lists, etc</a:t>
            </a:r>
          </a:p>
          <a:p>
            <a:pPr lvl="1"/>
            <a:r>
              <a:rPr lang="en-US" sz="1600"/>
              <a:t>Register for developer account</a:t>
            </a:r>
          </a:p>
          <a:p>
            <a:pPr lvl="1"/>
            <a:r>
              <a:rPr lang="en-US" sz="1600"/>
              <a:t>Elevated access</a:t>
            </a:r>
          </a:p>
          <a:p>
            <a:pPr lvl="2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77AF-CEDB-1E0A-C64C-2575FE39D2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Project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24A-70B3-22B7-1F93-EC2E99E4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Keywords</a:t>
            </a:r>
          </a:p>
          <a:p>
            <a:pPr lvl="1"/>
            <a:r>
              <a:rPr lang="en-US" sz="1600"/>
              <a:t>Research social media posts </a:t>
            </a:r>
          </a:p>
          <a:p>
            <a:pPr lvl="1"/>
            <a:r>
              <a:rPr lang="en-US" sz="1600"/>
              <a:t>Follow popular influencers &amp; hashtags</a:t>
            </a:r>
          </a:p>
          <a:p>
            <a:pPr lvl="1"/>
            <a:r>
              <a:rPr lang="en-US" sz="1600"/>
              <a:t>Curate list of most used keywords</a:t>
            </a:r>
          </a:p>
          <a:p>
            <a:r>
              <a:rPr lang="en-US" sz="2000"/>
              <a:t>Solution design</a:t>
            </a:r>
          </a:p>
          <a:p>
            <a:pPr lvl="1"/>
            <a:r>
              <a:rPr lang="en-US" sz="1600"/>
              <a:t>Combining all key components to design the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95BC2B-6C8C-17B3-BB6B-1FF400F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9888" cy="682396"/>
          </a:xfrm>
        </p:spPr>
        <p:txBody>
          <a:bodyPr>
            <a:normAutofit/>
          </a:bodyPr>
          <a:lstStyle/>
          <a:p>
            <a:r>
              <a:rPr lang="en-US" sz="3200"/>
              <a:t>Solution Plan &amp; Architecture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69B99B8-4459-A639-D7C7-68C667BB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2" y="1191416"/>
            <a:ext cx="10578860" cy="50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1099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F1 Twitter Sentiment Analysis</vt:lpstr>
      <vt:lpstr>Outline</vt:lpstr>
      <vt:lpstr>PowerPoint Presentation</vt:lpstr>
      <vt:lpstr>F1 Timeline</vt:lpstr>
      <vt:lpstr>F1 Timeline</vt:lpstr>
      <vt:lpstr>Problem Statement</vt:lpstr>
      <vt:lpstr>Project Key Components</vt:lpstr>
      <vt:lpstr>Project Key Components</vt:lpstr>
      <vt:lpstr>Solution Plan &amp; Architecture</vt:lpstr>
      <vt:lpstr>Technology Demonstration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Sentiment Analysis</dc:title>
  <dc:creator>Nida Tuz Zohra</dc:creator>
  <cp:lastModifiedBy>Nida Tuz Zohra</cp:lastModifiedBy>
  <cp:revision>4</cp:revision>
  <dcterms:created xsi:type="dcterms:W3CDTF">2022-11-14T02:14:23Z</dcterms:created>
  <dcterms:modified xsi:type="dcterms:W3CDTF">2022-11-16T21:25:36Z</dcterms:modified>
</cp:coreProperties>
</file>