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1982" y="1420669"/>
            <a:ext cx="7772400" cy="1857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altLang="en-US" dirty="0" smtClean="0"/>
              <a:t>PERTEMUAN KE-2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91200" y="4033981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d-ID" dirty="0" smtClean="0"/>
          </a:p>
          <a:p>
            <a:pPr>
              <a:defRPr/>
            </a:pPr>
            <a:r>
              <a:rPr lang="id-ID" sz="5400" b="1" dirty="0" smtClean="0"/>
              <a:t>BILANANGAN RIIL LANJUT</a:t>
            </a:r>
          </a:p>
        </p:txBody>
      </p:sp>
    </p:spTree>
    <p:extLst>
      <p:ext uri="{BB962C8B-B14F-4D97-AF65-F5344CB8AC3E}">
        <p14:creationId xmlns:p14="http://schemas.microsoft.com/office/powerpoint/2010/main" val="81621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37854" y="810347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SOAL LANJUTAN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168" y="1720273"/>
            <a:ext cx="5422900" cy="4525963"/>
          </a:xfrm>
        </p:spPr>
      </p:pic>
    </p:spTree>
    <p:extLst>
      <p:ext uri="{BB962C8B-B14F-4D97-AF65-F5344CB8AC3E}">
        <p14:creationId xmlns:p14="http://schemas.microsoft.com/office/powerpoint/2010/main" val="235256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0109" y="1586202"/>
            <a:ext cx="8229600" cy="3440112"/>
          </a:xfrm>
        </p:spPr>
        <p:txBody>
          <a:bodyPr/>
          <a:lstStyle/>
          <a:p>
            <a:pPr eaLnBrk="1" hangingPunct="1"/>
            <a:r>
              <a:rPr lang="id-ID" altLang="en-US" sz="6000" b="1" smtClean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5054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68400" y="662566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d-ID" altLang="en-US" sz="4000" dirty="0" smtClean="0"/>
              <a:t>BILANGAN RASIONAL &amp; IRASIONAL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9010" y="1341293"/>
            <a:ext cx="8001000" cy="5357813"/>
          </a:xfrm>
        </p:spPr>
      </p:pic>
    </p:spTree>
    <p:extLst>
      <p:ext uri="{BB962C8B-B14F-4D97-AF65-F5344CB8AC3E}">
        <p14:creationId xmlns:p14="http://schemas.microsoft.com/office/powerpoint/2010/main" val="9216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4437" y="64409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CONTOH-CONTOH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8286" y="1787093"/>
            <a:ext cx="7643812" cy="4286250"/>
          </a:xfrm>
        </p:spPr>
      </p:pic>
    </p:spTree>
    <p:extLst>
      <p:ext uri="{BB962C8B-B14F-4D97-AF65-F5344CB8AC3E}">
        <p14:creationId xmlns:p14="http://schemas.microsoft.com/office/powerpoint/2010/main" val="29566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491" y="72722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BILANGAN DESIMAL/PECAHAN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023" y="1527897"/>
            <a:ext cx="8643938" cy="4857750"/>
          </a:xfrm>
        </p:spPr>
      </p:pic>
    </p:spTree>
    <p:extLst>
      <p:ext uri="{BB962C8B-B14F-4D97-AF65-F5344CB8AC3E}">
        <p14:creationId xmlns:p14="http://schemas.microsoft.com/office/powerpoint/2010/main" val="8654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80837" y="865765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 LANJUT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3883" y="1857375"/>
            <a:ext cx="7286625" cy="4429125"/>
          </a:xfrm>
        </p:spPr>
      </p:pic>
    </p:spTree>
    <p:extLst>
      <p:ext uri="{BB962C8B-B14F-4D97-AF65-F5344CB8AC3E}">
        <p14:creationId xmlns:p14="http://schemas.microsoft.com/office/powerpoint/2010/main" val="387428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2218" y="838056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LANJUT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3636" y="1639166"/>
            <a:ext cx="8229600" cy="4660900"/>
          </a:xfrm>
        </p:spPr>
      </p:pic>
    </p:spTree>
    <p:extLst>
      <p:ext uri="{BB962C8B-B14F-4D97-AF65-F5344CB8AC3E}">
        <p14:creationId xmlns:p14="http://schemas.microsoft.com/office/powerpoint/2010/main" val="187955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93273" y="72722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dirty="0" smtClean="0"/>
              <a:t>LANJUT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0509" y="1694872"/>
            <a:ext cx="8229600" cy="4373563"/>
          </a:xfrm>
        </p:spPr>
      </p:pic>
    </p:spTree>
    <p:extLst>
      <p:ext uri="{BB962C8B-B14F-4D97-AF65-F5344CB8AC3E}">
        <p14:creationId xmlns:p14="http://schemas.microsoft.com/office/powerpoint/2010/main" val="355318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7018" y="579438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SOAL LATIHAN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1345" y="1479261"/>
            <a:ext cx="8229600" cy="4714875"/>
          </a:xfrm>
        </p:spPr>
      </p:pic>
    </p:spTree>
    <p:extLst>
      <p:ext uri="{BB962C8B-B14F-4D97-AF65-F5344CB8AC3E}">
        <p14:creationId xmlns:p14="http://schemas.microsoft.com/office/powerpoint/2010/main" val="270118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527" y="764166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SOAL LANJUTAN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6861" y="1711036"/>
            <a:ext cx="7626350" cy="4525963"/>
          </a:xfrm>
        </p:spPr>
      </p:pic>
    </p:spTree>
    <p:extLst>
      <p:ext uri="{BB962C8B-B14F-4D97-AF65-F5344CB8AC3E}">
        <p14:creationId xmlns:p14="http://schemas.microsoft.com/office/powerpoint/2010/main" val="326550698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8</TotalTime>
  <Words>23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Signika</vt:lpstr>
      <vt:lpstr>designfik</vt:lpstr>
      <vt:lpstr>PowerPoint Presentation</vt:lpstr>
      <vt:lpstr>BILANGAN RASIONAL &amp; IRASIONAL</vt:lpstr>
      <vt:lpstr>CONTOH-CONTOH</vt:lpstr>
      <vt:lpstr>BILANGAN DESIMAL/PECAHAN</vt:lpstr>
      <vt:lpstr> LANJUT</vt:lpstr>
      <vt:lpstr>LANJUT</vt:lpstr>
      <vt:lpstr>LANJUT</vt:lpstr>
      <vt:lpstr>SOAL LATIHAN</vt:lpstr>
      <vt:lpstr>SOAL LANJUTAN</vt:lpstr>
      <vt:lpstr>SOAL LANJUTAN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1</cp:revision>
  <dcterms:created xsi:type="dcterms:W3CDTF">2021-09-20T13:26:17Z</dcterms:created>
  <dcterms:modified xsi:type="dcterms:W3CDTF">2021-10-04T12:23:11Z</dcterms:modified>
</cp:coreProperties>
</file>