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5181" y="868940"/>
            <a:ext cx="7772400" cy="2071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altLang="en-US" smtClean="0"/>
              <a:t>PERTEMUAN KE-3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468255" y="3228832"/>
            <a:ext cx="640080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SELANG INTERVAL PERTIDAKSAMAAN LINIER</a:t>
            </a:r>
            <a:endParaRPr kumimoji="0" lang="id-ID" sz="6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17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62000" y="50554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SOAL LATIHAN</a:t>
            </a:r>
            <a:endParaRPr kumimoji="0" lang="id-ID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76400" y="187729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Tentukan himpunan penyelesaian Pertidaksamaan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Berikut dan gambarkan garis bilangannya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4x-7 ˂  3x + 5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˂ 5 – 3x ˂ 3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+ 2x ˂ 3x + 3 ≤  x+ 5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6x – 10 ≥  5 x – 16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2x – 4 ≤  6 – 7x ≤  3x + 6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53491" y="1835583"/>
            <a:ext cx="82296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59351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88473" y="6256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Selang (Interval)</a:t>
            </a: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37230" r="38997" b="14769"/>
          <a:stretch>
            <a:fillRect/>
          </a:stretch>
        </p:blipFill>
        <p:spPr bwMode="auto">
          <a:xfrm>
            <a:off x="1549400" y="1676399"/>
            <a:ext cx="9377218" cy="474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5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0" t="30769" r="39027" b="9846"/>
          <a:stretch>
            <a:fillRect/>
          </a:stretch>
        </p:blipFill>
        <p:spPr>
          <a:xfrm>
            <a:off x="2364509" y="914399"/>
            <a:ext cx="7620000" cy="5449456"/>
          </a:xfrm>
        </p:spPr>
      </p:pic>
    </p:spTree>
    <p:extLst>
      <p:ext uri="{BB962C8B-B14F-4D97-AF65-F5344CB8AC3E}">
        <p14:creationId xmlns:p14="http://schemas.microsoft.com/office/powerpoint/2010/main" val="9588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41927" y="579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Pertidaksamaan Linear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556327" y="172243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Untuk menyelesaikan suatu pertidaksamaan mempunyai beberapa prosedur, antara lain :</a:t>
            </a:r>
          </a:p>
          <a:p>
            <a:pPr marL="1095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287338" marR="0" lvl="0" indent="-1778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1.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Kita dapat menambahkan atau mengurangkan bilangan yang sama pada kedua ruas suatu pertidaksamaan</a:t>
            </a:r>
          </a:p>
          <a:p>
            <a:pPr marL="287338" marR="0" lvl="0" indent="-1778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1313" marR="0" lvl="0" indent="-2873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2.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Kita dapat mengalikan kedua ruas suatu pertidaksamaan dengan suatu bilangan positif</a:t>
            </a:r>
          </a:p>
          <a:p>
            <a:pPr marL="341313" marR="0" lvl="0" indent="-2873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1313" marR="0" lvl="0" indent="-2873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3.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Kita dapat mengalikan kedua ruas suatu pertidaksamaan dengan bilangan negative, tetapi tanda pertidaksamaanya harus dibalik</a:t>
            </a:r>
          </a:p>
          <a:p>
            <a:pPr marL="341313" marR="0" lvl="0" indent="-2873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1313" marR="0" lvl="0" indent="-2873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4.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Jika dalam pertidaksamaan terdapat penyebut yang mengandung variabel, maka penyebut tersebut tidak boleh dihilangkan dengan cara memindahkan ke salah satu ruas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1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2" t="34619" r="36748" b="24974"/>
          <a:stretch>
            <a:fillRect/>
          </a:stretch>
        </p:blipFill>
        <p:spPr bwMode="auto">
          <a:xfrm>
            <a:off x="1838035" y="823768"/>
            <a:ext cx="8460509" cy="580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3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26257" r="33333" b="4573"/>
          <a:stretch>
            <a:fillRect/>
          </a:stretch>
        </p:blipFill>
        <p:spPr bwMode="auto">
          <a:xfrm>
            <a:off x="4142509" y="113146"/>
            <a:ext cx="7315200" cy="66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6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7" t="39432" r="36111" b="25983"/>
          <a:stretch>
            <a:fillRect/>
          </a:stretch>
        </p:blipFill>
        <p:spPr bwMode="auto">
          <a:xfrm>
            <a:off x="2041237" y="1136073"/>
            <a:ext cx="80121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21317" r="28703" b="21042"/>
          <a:stretch>
            <a:fillRect/>
          </a:stretch>
        </p:blipFill>
        <p:spPr bwMode="auto">
          <a:xfrm>
            <a:off x="3773054" y="0"/>
            <a:ext cx="8300071" cy="645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34492" r="26852" b="4573"/>
          <a:stretch>
            <a:fillRect/>
          </a:stretch>
        </p:blipFill>
        <p:spPr bwMode="auto">
          <a:xfrm>
            <a:off x="3828473" y="207385"/>
            <a:ext cx="8021782" cy="645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9</TotalTime>
  <Words>77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Signika</vt:lpstr>
      <vt:lpstr>Symbol</vt:lpstr>
      <vt:lpstr>designfik</vt:lpstr>
      <vt:lpstr>PowerPoint Presentation</vt:lpstr>
      <vt:lpstr>Selang (Interval)</vt:lpstr>
      <vt:lpstr>PowerPoint Presentation</vt:lpstr>
      <vt:lpstr>Pertidaksamaan Linear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2021-09-21T02:54:39Z</dcterms:created>
  <dcterms:modified xsi:type="dcterms:W3CDTF">2021-10-04T12:24:36Z</dcterms:modified>
</cp:coreProperties>
</file>