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3EED2B6-D836-4838-BD67-255DF7693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3483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50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3EE1DE-2E3F-4FC2-898D-A515B119C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5845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C9016D3-0923-4643-AD2F-8B0493B0B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476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B3501F-31BE-47A9-9E1E-F5FABD537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6708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7ED413E-A34E-48E0-B735-82B326ABD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448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46A5B86-0336-447F-83DA-6B00B17B8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2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0DB9294-B302-467F-8B93-6360B22AD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894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BA0156-8B96-4128-9124-96BACAFEA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8869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BE0685-8840-4B76-837F-7546BCD78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5970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643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88636" y="2262188"/>
            <a:ext cx="7772400" cy="92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PERTIDAKSAMAAN PANGKAT n</a:t>
            </a:r>
            <a:br>
              <a:rPr kumimoji="0" lang="id-ID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endParaRPr kumimoji="0" lang="id-ID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3560618" y="3190009"/>
            <a:ext cx="6400800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d-ID" sz="32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d-ID" sz="6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DIMANA ( n ≤ 2 )</a:t>
            </a:r>
            <a:endParaRPr kumimoji="0" lang="id-ID" sz="6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61018" y="517236"/>
            <a:ext cx="508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err="1" smtClean="0"/>
              <a:t>Pertemuan</a:t>
            </a:r>
            <a:r>
              <a:rPr lang="en-US" sz="4400" dirty="0" smtClean="0"/>
              <a:t> Ke-4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2481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9" t="54823" r="24443" b="6454"/>
          <a:stretch>
            <a:fillRect/>
          </a:stretch>
        </p:blipFill>
        <p:spPr bwMode="auto">
          <a:xfrm>
            <a:off x="2645497" y="1791855"/>
            <a:ext cx="8278812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2"/>
          <p:cNvSpPr txBox="1">
            <a:spLocks/>
          </p:cNvSpPr>
          <p:nvPr/>
        </p:nvSpPr>
        <p:spPr bwMode="auto">
          <a:xfrm>
            <a:off x="2249054" y="54249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Latihan Soal</a:t>
            </a:r>
            <a:endParaRPr kumimoji="0" lang="en-US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7454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971964" y="1715511"/>
            <a:ext cx="8229600" cy="229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altLang="en-US" sz="60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TERIMAKASIH</a:t>
            </a:r>
          </a:p>
        </p:txBody>
      </p:sp>
    </p:spTree>
    <p:extLst>
      <p:ext uri="{BB962C8B-B14F-4D97-AF65-F5344CB8AC3E}">
        <p14:creationId xmlns:p14="http://schemas.microsoft.com/office/powerpoint/2010/main" val="205893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 bwMode="auto">
          <a:xfrm>
            <a:off x="3216564" y="13392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2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/>
            </a:r>
            <a:b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</a:b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Pertidaksamaan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Pangkat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n </a:t>
            </a:r>
            <a:b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</a:b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(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dimana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n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sym typeface="Symbol"/>
              </a:rPr>
              <a:t>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2)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/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</a:b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1537855" y="1609435"/>
            <a:ext cx="8458200" cy="5003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4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Ada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beberapa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langkah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untuk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menyelesaikan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pertidaksamaan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pangkat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n 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Symbol"/>
              </a:rPr>
              <a:t>	1. 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Lihat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tanda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pertidaksamaan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,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jika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tandanya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Symbol"/>
              </a:rPr>
              <a:t>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atau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Symbol"/>
              </a:rPr>
              <a:t>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,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maka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berarti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daerah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himpunan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penyelesaianya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daerah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negative,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jika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tandanya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Symbol"/>
              </a:rPr>
              <a:t>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atau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Symbol"/>
              </a:rPr>
              <a:t>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,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maka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daerah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himpunan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penyelesaiannya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daerah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positif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Symbol"/>
              </a:rPr>
              <a:t>	2.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Jadikan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ruas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kanan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sama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dengan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nol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Symbol"/>
              </a:rPr>
              <a:t>	3.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Jadikan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ruas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kiri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menjadi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beberapa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faktor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linier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Symbol"/>
              </a:rPr>
              <a:t>	4.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Tentukan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titik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kunci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yang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diperoleh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dari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faktor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linier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dengan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cara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mengganti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tanda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pertidaksamaan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menjadi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tanda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sama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dengan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Symbol"/>
              </a:rPr>
              <a:t>	5.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Buat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garis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bilangan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beserta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titik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kunci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yang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diperoleh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Symbol"/>
              </a:rPr>
              <a:t>	6.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Ambil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sembarang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bilangan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dan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substitusikan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ke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dalam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pertidaksamaan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yang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diketahui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tapi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hanya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ruas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kiri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saja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,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jika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menghasilkan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bilangan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negative,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maka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daerah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yang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mengandung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bilangan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tadi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adalah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daerah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negative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dan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sebaliknya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Symbol"/>
              </a:rPr>
              <a:t>	7.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Tentukan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hp-nya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27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6" t="21407" r="30556" b="3751"/>
          <a:stretch>
            <a:fillRect/>
          </a:stretch>
        </p:blipFill>
        <p:spPr bwMode="auto">
          <a:xfrm>
            <a:off x="4456546" y="325582"/>
            <a:ext cx="66294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510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86" t="22144" r="29485" b="3322"/>
          <a:stretch>
            <a:fillRect/>
          </a:stretch>
        </p:blipFill>
        <p:spPr bwMode="auto">
          <a:xfrm>
            <a:off x="4024745" y="233218"/>
            <a:ext cx="6477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566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 bwMode="auto">
          <a:xfrm>
            <a:off x="2849418" y="228457"/>
            <a:ext cx="82296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Pertidaksamaan Rasional</a:t>
            </a:r>
            <a:endParaRPr kumimoji="0" lang="en-US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1177635" y="1209964"/>
            <a:ext cx="10746509" cy="5310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beberapa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langkah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untuk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menyelesaikan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pertidaksamaan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rasional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Lihat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tanda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pertidaksamaan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jika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tandanya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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atau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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maka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berarti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daerah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himpunan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penyelesaianya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daerah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negative,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jika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tandanya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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atau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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maka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daerah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himpunan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penyelesaiannya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daerah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positif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Jadikan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ruas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kanan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dengan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nol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Jika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ruas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kiri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yang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belum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penyebutnya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maka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samakan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penyebutnya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jumlahkan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yang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bisa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dijumlahkan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jadikan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menjadi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factor linier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Tentukan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titik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kunci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yang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diperoleh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dari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faktor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linier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pembilang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factor linier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penyebut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dengan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cara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mengganti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tanda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pertidaksamaan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menjadi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tanda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dengan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Buat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garis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bilangan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beserta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titik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kunci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yang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diperoleh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Ambil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sembarang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bilangan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substitusikan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dalam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pertidaksamaan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yang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diketahui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tapi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hanya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ruas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kiri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saja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jika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menghasilkan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bilangan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negative,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maka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daerah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yang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mengandung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bilangan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tadi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adalah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daerah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negative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sebaliknya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Tentukan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hp-nya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880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2" t="26120" r="26852" b="16238"/>
          <a:stretch>
            <a:fillRect/>
          </a:stretch>
        </p:blipFill>
        <p:spPr bwMode="auto">
          <a:xfrm>
            <a:off x="3402590" y="738909"/>
            <a:ext cx="832167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37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2" t="46706" r="26852" b="15414"/>
          <a:stretch>
            <a:fillRect/>
          </a:stretch>
        </p:blipFill>
        <p:spPr bwMode="auto">
          <a:xfrm>
            <a:off x="3565237" y="544945"/>
            <a:ext cx="7620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58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2" t="27904" r="25926" b="9514"/>
          <a:stretch>
            <a:fillRect/>
          </a:stretch>
        </p:blipFill>
        <p:spPr bwMode="auto">
          <a:xfrm>
            <a:off x="3987800" y="383309"/>
            <a:ext cx="76962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45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9" t="36961" r="26852" b="13631"/>
          <a:stretch>
            <a:fillRect/>
          </a:stretch>
        </p:blipFill>
        <p:spPr bwMode="auto">
          <a:xfrm>
            <a:off x="3975966" y="337127"/>
            <a:ext cx="762952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47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fi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fik" id="{19893901-D379-4BF2-8042-5AAF3874D800}" vid="{BDA1506E-7418-4A7E-8291-C33323B16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designfik</Template>
  <TotalTime>10</TotalTime>
  <Words>156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Signika</vt:lpstr>
      <vt:lpstr>Symbol</vt:lpstr>
      <vt:lpstr>designfik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Acer</cp:lastModifiedBy>
  <cp:revision>2</cp:revision>
  <dcterms:created xsi:type="dcterms:W3CDTF">2021-09-21T03:04:19Z</dcterms:created>
  <dcterms:modified xsi:type="dcterms:W3CDTF">2021-10-04T12:59:05Z</dcterms:modified>
</cp:coreProperties>
</file>