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3EED2B6-D836-4838-BD67-255DF7693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3483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50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3EE1DE-2E3F-4FC2-898D-A515B119C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5845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C9016D3-0923-4643-AD2F-8B0493B0B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476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B3501F-31BE-47A9-9E1E-F5FABD537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6708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7ED413E-A34E-48E0-B735-82B326ABD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448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46A5B86-0336-447F-83DA-6B00B17B8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12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0DB9294-B302-467F-8B93-6360B22AD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894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BA0156-8B96-4128-9124-96BACAFEA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8869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BE0685-8840-4B76-837F-7546BCD78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5970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643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74454" y="1857954"/>
            <a:ext cx="77724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PERTEMUAN KE-5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2960254" y="3358141"/>
            <a:ext cx="6400800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d-ID" sz="32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d-ID" sz="5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PERTIDAKSAMAAN NILAI MUTLAK</a:t>
            </a:r>
            <a:endParaRPr kumimoji="0" lang="id-ID" sz="54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9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23650" r="25926" b="17062"/>
          <a:stretch>
            <a:fillRect/>
          </a:stretch>
        </p:blipFill>
        <p:spPr bwMode="auto">
          <a:xfrm>
            <a:off x="4091709" y="764308"/>
            <a:ext cx="7543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46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32709" r="24074" b="16238"/>
          <a:stretch>
            <a:fillRect/>
          </a:stretch>
        </p:blipFill>
        <p:spPr bwMode="auto">
          <a:xfrm>
            <a:off x="3793981" y="741218"/>
            <a:ext cx="7818437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79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9414" r="40741" b="9651"/>
          <a:stretch>
            <a:fillRect/>
          </a:stretch>
        </p:blipFill>
        <p:spPr bwMode="auto">
          <a:xfrm>
            <a:off x="4417291" y="120073"/>
            <a:ext cx="66294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82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31061" r="39815" b="8005"/>
          <a:stretch>
            <a:fillRect/>
          </a:stretch>
        </p:blipFill>
        <p:spPr bwMode="auto">
          <a:xfrm>
            <a:off x="4329545" y="443345"/>
            <a:ext cx="74676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186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 bwMode="auto">
          <a:xfrm>
            <a:off x="1510146" y="4778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Latihan Soal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9" t="43037" r="46214" b="9821"/>
          <a:stretch>
            <a:fillRect/>
          </a:stretch>
        </p:blipFill>
        <p:spPr bwMode="auto">
          <a:xfrm>
            <a:off x="3405910" y="1620838"/>
            <a:ext cx="5410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05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982789" y="2040804"/>
            <a:ext cx="82296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altLang="en-US" sz="60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TERIMAKASIH</a:t>
            </a:r>
            <a:endParaRPr kumimoji="0" lang="id-ID" altLang="en-US" sz="60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8384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 bwMode="auto">
          <a:xfrm>
            <a:off x="318655" y="81034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Pertidaksamaan Nilai Mutlak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122218" y="1953347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prstClr val="black"/>
                </a:solidFill>
                <a:cs typeface="Arial" panose="020B0604020202020204" pitchFamily="34" charset="0"/>
              </a:rPr>
              <a:t>A. </a:t>
            </a:r>
            <a:r>
              <a:rPr lang="en-US" altLang="en-US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Nilai</a:t>
            </a:r>
            <a:r>
              <a:rPr lang="en-US" altLang="en-US" dirty="0" smtClean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Mutlak</a:t>
            </a:r>
            <a:endParaRPr lang="en-US" altLang="en-US" dirty="0" smtClea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2" t="47908" r="29175" b="27287"/>
          <a:stretch>
            <a:fillRect/>
          </a:stretch>
        </p:blipFill>
        <p:spPr bwMode="auto">
          <a:xfrm>
            <a:off x="2951019" y="2422236"/>
            <a:ext cx="7086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41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0" t="32709" r="29630" b="9651"/>
          <a:stretch>
            <a:fillRect/>
          </a:stretch>
        </p:blipFill>
        <p:spPr bwMode="auto">
          <a:xfrm>
            <a:off x="3713019" y="200891"/>
            <a:ext cx="74676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316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685800" y="764309"/>
            <a:ext cx="2514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prstClr val="black"/>
                </a:solidFill>
                <a:cs typeface="Arial" panose="020B0604020202020204" pitchFamily="34" charset="0"/>
              </a:rPr>
              <a:t>B. Sifat Nilai Mutlak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07" t="42589" r="30556" b="24474"/>
          <a:stretch>
            <a:fillRect/>
          </a:stretch>
        </p:blipFill>
        <p:spPr bwMode="auto">
          <a:xfrm>
            <a:off x="2258291" y="1145309"/>
            <a:ext cx="7315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28590" r="25926" b="15414"/>
          <a:stretch>
            <a:fillRect/>
          </a:stretch>
        </p:blipFill>
        <p:spPr bwMode="auto">
          <a:xfrm>
            <a:off x="4174837" y="357910"/>
            <a:ext cx="7239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987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22826" r="25000" b="4710"/>
          <a:stretch>
            <a:fillRect/>
          </a:stretch>
        </p:blipFill>
        <p:spPr bwMode="auto">
          <a:xfrm>
            <a:off x="3829484" y="205509"/>
            <a:ext cx="7383462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72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6" t="21179" r="25000" b="3064"/>
          <a:stretch>
            <a:fillRect/>
          </a:stretch>
        </p:blipFill>
        <p:spPr bwMode="auto">
          <a:xfrm>
            <a:off x="3932382" y="207819"/>
            <a:ext cx="7543800" cy="622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36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2" t="22003" r="28703" b="10474"/>
          <a:stretch>
            <a:fillRect/>
          </a:stretch>
        </p:blipFill>
        <p:spPr bwMode="auto">
          <a:xfrm>
            <a:off x="3893127" y="288781"/>
            <a:ext cx="7543800" cy="596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30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22003" r="33333" b="43411"/>
          <a:stretch>
            <a:fillRect/>
          </a:stretch>
        </p:blipFill>
        <p:spPr bwMode="auto">
          <a:xfrm>
            <a:off x="3744480" y="798946"/>
            <a:ext cx="75469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448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fi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fik" id="{19893901-D379-4BF2-8042-5AAF3874D800}" vid="{BDA1506E-7418-4A7E-8291-C33323B16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designfik</Template>
  <TotalTime>8</TotalTime>
  <Words>20</Words>
  <Application>Microsoft Office PowerPoint</Application>
  <PresentationFormat>Widescreen</PresentationFormat>
  <Paragraphs>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Signika</vt:lpstr>
      <vt:lpstr>designfik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Acer</cp:lastModifiedBy>
  <cp:revision>1</cp:revision>
  <dcterms:created xsi:type="dcterms:W3CDTF">2021-09-21T07:02:44Z</dcterms:created>
  <dcterms:modified xsi:type="dcterms:W3CDTF">2021-10-04T13:13:38Z</dcterms:modified>
</cp:coreProperties>
</file>