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3EED2B6-D836-4838-BD67-255DF7693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3483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50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E3EE1DE-2E3F-4FC2-898D-A515B119C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5845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C9016D3-0923-4643-AD2F-8B0493B0B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476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B3501F-31BE-47A9-9E1E-F5FABD537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6708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7ED413E-A34E-48E0-B735-82B326ABD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448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46A5B86-0336-447F-83DA-6B00B17B8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12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0DB9294-B302-467F-8B93-6360B22AD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894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BA0156-8B96-4128-9124-96BACAFEA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8869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BE0685-8840-4B76-837F-7546BCD78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5970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643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5673" y="471055"/>
            <a:ext cx="4895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PERTEMUAN KE-6</a:t>
            </a:r>
            <a:endParaRPr lang="en-US" sz="44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00909" y="1240496"/>
            <a:ext cx="77724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altLang="en-US" sz="60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SISTIM KOORDINAT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3625273" y="2765714"/>
            <a:ext cx="64008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d-ID" sz="32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d-ID" sz="5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KOORDINAT KARTESIUS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d-ID" sz="5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RUANG BERDIMENSI-2</a:t>
            </a:r>
            <a:endParaRPr kumimoji="0" lang="id-ID" sz="54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0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1" t="20357" r="39815" b="23650"/>
          <a:stretch>
            <a:fillRect/>
          </a:stretch>
        </p:blipFill>
        <p:spPr bwMode="auto">
          <a:xfrm>
            <a:off x="4066598" y="136237"/>
            <a:ext cx="8125066" cy="6135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917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 bwMode="auto">
          <a:xfrm>
            <a:off x="2249054" y="24692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Latihan Soal</a:t>
            </a:r>
            <a:endParaRPr kumimoji="0" lang="en-US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359891" y="1389929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Tentukan Jarak antara dua titik, Koordinat titik tengah, persamaan lingkaran dengan pusat di titik tengahnya</a:t>
            </a:r>
            <a:endParaRPr kumimoji="0" lang="en-US" sz="4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a.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(2, –1) dan (5,3)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b.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(–2,1) dan (7,13)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c. (4,2) dan (2,4)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d.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(–2,0) dan (2,0)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e.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(0, –3) dan (0,3)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4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 Tentukan pusat lingkaran dan jari-jari lingkaran</a:t>
            </a:r>
            <a:endParaRPr kumimoji="0" lang="en-US" sz="4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a. x</a:t>
            </a:r>
            <a:r>
              <a:rPr kumimoji="0" lang="en-US" sz="2400" b="0" i="0" u="none" strike="noStrike" kern="1200" cap="none" spc="0" normalizeH="0" baseline="30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y</a:t>
            </a:r>
            <a:r>
              <a:rPr kumimoji="0" lang="en-US" sz="2400" b="0" i="0" u="none" strike="noStrike" kern="1200" cap="none" spc="0" normalizeH="0" baseline="30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6y = 16</a:t>
            </a:r>
            <a:endParaRPr kumimoji="0" lang="en-US" sz="3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b. x</a:t>
            </a:r>
            <a:r>
              <a:rPr kumimoji="0" lang="en-US" sz="2400" b="0" i="0" u="none" strike="noStrike" kern="1200" cap="none" spc="0" normalizeH="0" baseline="30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y</a:t>
            </a:r>
            <a:r>
              <a:rPr kumimoji="0" lang="en-US" sz="2400" b="0" i="0" u="none" strike="noStrike" kern="1200" cap="none" spc="0" normalizeH="0" baseline="30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12x + 35 = 0</a:t>
            </a:r>
            <a:endParaRPr kumimoji="0" lang="en-US" sz="3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c. x</a:t>
            </a:r>
            <a:r>
              <a:rPr kumimoji="0" lang="en-US" sz="2400" b="0" i="0" u="none" strike="noStrike" kern="1200" cap="none" spc="0" normalizeH="0" baseline="30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y</a:t>
            </a:r>
            <a:r>
              <a:rPr kumimoji="0" lang="en-US" sz="2400" b="0" i="0" u="none" strike="noStrike" kern="1200" cap="none" spc="0" normalizeH="0" baseline="30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10x + 10y = 0</a:t>
            </a:r>
            <a:endParaRPr kumimoji="0" lang="en-US" sz="3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d. 3x</a:t>
            </a:r>
            <a:r>
              <a:rPr kumimoji="0" lang="en-US" sz="2400" b="0" i="0" u="none" strike="noStrike" kern="1200" cap="none" spc="0" normalizeH="0" baseline="30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+ 3y</a:t>
            </a:r>
            <a:r>
              <a:rPr kumimoji="0" lang="en-US" sz="2400" b="0" i="0" u="none" strike="noStrike" kern="1200" cap="none" spc="0" normalizeH="0" baseline="30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2x + 4y = 20/3</a:t>
            </a:r>
            <a:endParaRPr kumimoji="0" lang="en-US" sz="3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e. 4x</a:t>
            </a:r>
            <a:r>
              <a:rPr kumimoji="0" lang="en-US" sz="2400" b="0" i="0" u="none" strike="noStrike" kern="1200" cap="none" spc="0" normalizeH="0" baseline="30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+ 4y</a:t>
            </a:r>
            <a:r>
              <a:rPr kumimoji="0" lang="en-US" sz="2400" b="0" i="0" u="none" strike="noStrike" kern="1200" cap="none" spc="0" normalizeH="0" baseline="30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0</a:t>
            </a:r>
            <a:endParaRPr kumimoji="0" lang="en-US" sz="3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960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2794000" y="662709"/>
            <a:ext cx="822960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Tentukan kedudukan dua buah lingkaran berikut :</a:t>
            </a:r>
          </a:p>
          <a:p>
            <a:pPr marL="624078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lphaLcPeriod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r>
              <a:rPr kumimoji="0" lang="en-US" sz="3200" b="0" i="0" u="none" strike="noStrike" kern="1200" cap="none" spc="0" normalizeH="0" baseline="30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y</a:t>
            </a:r>
            <a:r>
              <a:rPr kumimoji="0" lang="en-US" sz="3200" b="0" i="0" u="none" strike="noStrike" kern="1200" cap="none" spc="0" normalizeH="0" baseline="30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4x – 2y – 11 = 0 dan  x</a:t>
            </a:r>
            <a:r>
              <a:rPr kumimoji="0" lang="en-US" sz="3200" b="0" i="0" u="none" strike="noStrike" kern="1200" cap="none" spc="0" normalizeH="0" baseline="30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y</a:t>
            </a:r>
            <a:r>
              <a:rPr kumimoji="0" lang="en-US" sz="3200" b="0" i="0" u="none" strike="noStrike" kern="1200" cap="none" spc="0" normalizeH="0" baseline="30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 20x – 12y + 72 = 0</a:t>
            </a:r>
          </a:p>
          <a:p>
            <a:pPr marL="624078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lphaLcPeriod"/>
              <a:tabLst/>
              <a:defRPr/>
            </a:pPr>
            <a:r>
              <a:rPr kumimoji="0" lang="es-E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r>
              <a:rPr kumimoji="0" lang="es-ES" sz="3200" b="0" i="0" u="none" strike="noStrike" kern="1200" cap="none" spc="0" normalizeH="0" baseline="30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s-E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+ y</a:t>
            </a:r>
            <a:r>
              <a:rPr kumimoji="0" lang="es-ES" sz="3200" b="0" i="0" u="none" strike="noStrike" kern="1200" cap="none" spc="0" normalizeH="0" baseline="30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s-E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+ 4x + 2y – 15 = 0 dan x</a:t>
            </a:r>
            <a:r>
              <a:rPr kumimoji="0" lang="es-ES" sz="3200" b="0" i="0" u="none" strike="noStrike" kern="1200" cap="none" spc="0" normalizeH="0" baseline="30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s-E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+ y</a:t>
            </a:r>
            <a:r>
              <a:rPr kumimoji="0" lang="es-ES" sz="3200" b="0" i="0" u="none" strike="noStrike" kern="1200" cap="none" spc="0" normalizeH="0" baseline="30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s-E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– 8x – 4y + 15 = 0</a:t>
            </a:r>
          </a:p>
          <a:p>
            <a:pPr marL="624078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lphaLcPeriod"/>
              <a:tabLst/>
              <a:defRPr/>
            </a:pPr>
            <a:r>
              <a:rPr kumimoji="0" lang="es-E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r>
              <a:rPr kumimoji="0" lang="es-ES" sz="3200" b="0" i="0" u="none" strike="noStrike" kern="1200" cap="none" spc="0" normalizeH="0" baseline="30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s-E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+ y</a:t>
            </a:r>
            <a:r>
              <a:rPr kumimoji="0" lang="es-ES" sz="3200" b="0" i="0" u="none" strike="noStrike" kern="1200" cap="none" spc="0" normalizeH="0" baseline="30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s-E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+ 5x – 3y – 14 = 0 dan x</a:t>
            </a:r>
            <a:r>
              <a:rPr kumimoji="0" lang="es-ES" sz="3200" b="0" i="0" u="none" strike="noStrike" kern="1200" cap="none" spc="0" normalizeH="0" baseline="30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s-E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+ y</a:t>
            </a:r>
            <a:r>
              <a:rPr kumimoji="0" lang="es-ES" sz="3200" b="0" i="0" u="none" strike="noStrike" kern="1200" cap="none" spc="0" normalizeH="0" baseline="30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s-E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+ 4x – 2y – 12 = 0</a:t>
            </a:r>
          </a:p>
          <a:p>
            <a:pPr marL="624078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Tentukan persamaan lingkaran dengan garis tengah AB jika A(2,0) dan B(10,4)</a:t>
            </a:r>
          </a:p>
          <a:p>
            <a:pPr marL="624078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843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457200" y="1717964"/>
            <a:ext cx="10275456" cy="318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Terima</a:t>
            </a:r>
            <a:r>
              <a:rPr lang="en-US" sz="6000" dirty="0">
                <a:solidFill>
                  <a:sysClr val="windowText" lastClr="000000"/>
                </a:solidFill>
                <a:latin typeface="Arial Black" pitchFamily="34" charset="0"/>
              </a:rPr>
              <a:t> </a:t>
            </a:r>
            <a:r>
              <a:rPr kumimoji="0" lang="en-US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Kasih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934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 bwMode="auto">
          <a:xfrm>
            <a:off x="0" y="1006763"/>
            <a:ext cx="3953164" cy="1385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Sistem</a:t>
            </a:r>
            <a:r>
              <a:rPr kumimoji="0" lang="en-US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</a:t>
            </a:r>
            <a:r>
              <a:rPr kumimoji="0" lang="en-US" alt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Koordinat</a:t>
            </a:r>
            <a:r>
              <a:rPr kumimoji="0" lang="en-US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Kartesius</a:t>
            </a:r>
            <a:endParaRPr kumimoji="0" lang="en-US" altLang="en-US" sz="4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14" t="44720" r="30122" b="4770"/>
          <a:stretch>
            <a:fillRect/>
          </a:stretch>
        </p:blipFill>
        <p:spPr bwMode="auto">
          <a:xfrm>
            <a:off x="3756122" y="295564"/>
            <a:ext cx="8435878" cy="6326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715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8728" r="25000" b="18571"/>
          <a:stretch>
            <a:fillRect/>
          </a:stretch>
        </p:blipFill>
        <p:spPr bwMode="auto">
          <a:xfrm>
            <a:off x="3856182" y="383309"/>
            <a:ext cx="80772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55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53294" r="25926" b="7181"/>
          <a:stretch>
            <a:fillRect/>
          </a:stretch>
        </p:blipFill>
        <p:spPr bwMode="auto">
          <a:xfrm>
            <a:off x="2351809" y="761999"/>
            <a:ext cx="9133022" cy="557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27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 bwMode="auto">
          <a:xfrm>
            <a:off x="2858654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B. </a:t>
            </a:r>
            <a:r>
              <a:rPr kumimoji="0" lang="id-ID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Koordinat Titik Tengah</a:t>
            </a:r>
            <a:endParaRPr kumimoji="0" lang="id-ID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061854" y="1304348"/>
            <a:ext cx="8229600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RUMUS MENCARI KOORDINAT TITIK TENGAH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Jika titik A(x</a:t>
            </a:r>
            <a:r>
              <a:rPr kumimoji="0" lang="id-ID" sz="3200" b="0" i="0" u="none" strike="noStrike" kern="120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id-ID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y</a:t>
            </a:r>
            <a:r>
              <a:rPr kumimoji="0" lang="id-ID" sz="3200" b="0" i="0" u="none" strike="noStrike" kern="120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id-ID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dan titik B(x</a:t>
            </a:r>
            <a:r>
              <a:rPr kumimoji="0" lang="id-ID" sz="3200" b="0" i="0" u="none" strike="noStrike" kern="120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id-ID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,y</a:t>
            </a:r>
            <a:r>
              <a:rPr kumimoji="0" lang="id-ID" sz="3200" b="0" i="0" u="none" strike="noStrike" kern="120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id-ID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dan jika titik T adalah tengah2 nya AB maka koordinat titik T adalah ( x</a:t>
            </a:r>
            <a:r>
              <a:rPr kumimoji="0" lang="id-ID" sz="3200" b="0" i="0" u="none" strike="noStrike" kern="120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id-ID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, y</a:t>
            </a:r>
            <a:r>
              <a:rPr kumimoji="0" lang="id-ID" sz="3200" b="0" i="0" u="none" strike="noStrike" kern="120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id-ID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) dimana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r>
              <a:rPr kumimoji="0" lang="id-ID" sz="3200" b="0" i="0" u="none" strike="noStrike" kern="120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id-ID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( x</a:t>
            </a:r>
            <a:r>
              <a:rPr kumimoji="0" lang="id-ID" sz="3200" b="0" i="0" u="none" strike="noStrike" kern="120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id-ID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+x</a:t>
            </a:r>
            <a:r>
              <a:rPr kumimoji="0" lang="id-ID" sz="3200" b="0" i="0" u="none" strike="noStrike" kern="120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id-ID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)/2  dan  y</a:t>
            </a:r>
            <a:r>
              <a:rPr kumimoji="0" lang="id-ID" sz="3200" b="0" i="0" u="none" strike="noStrike" kern="120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id-ID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( y</a:t>
            </a:r>
            <a:r>
              <a:rPr kumimoji="0" lang="id-ID" sz="3200" b="0" i="0" u="none" strike="noStrike" kern="120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id-ID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y</a:t>
            </a:r>
            <a:r>
              <a:rPr kumimoji="0" lang="id-ID" sz="3200" b="0" i="0" u="none" strike="noStrike" kern="120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id-ID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)/2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Contoh diketahui titik A(4,3) dan B(6,1) jika titik C berada ditengah tengah AB tentukan koordinat titik C tersebut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Jawab : Xt = (4+6)/2 = 5 , Yt = (3+1)/2=2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Jadi koordinat titik C = (5,2) </a:t>
            </a: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421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4474" r="25000" b="4710"/>
          <a:stretch>
            <a:fillRect/>
          </a:stretch>
        </p:blipFill>
        <p:spPr bwMode="auto">
          <a:xfrm>
            <a:off x="3727450" y="190788"/>
            <a:ext cx="7913213" cy="630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00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4609" r="25000" b="32571"/>
          <a:stretch>
            <a:fillRect/>
          </a:stretch>
        </p:blipFill>
        <p:spPr bwMode="auto">
          <a:xfrm>
            <a:off x="3850554" y="208394"/>
            <a:ext cx="8350982" cy="609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216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32845" r="25000" b="27631"/>
          <a:stretch>
            <a:fillRect/>
          </a:stretch>
        </p:blipFill>
        <p:spPr bwMode="auto">
          <a:xfrm>
            <a:off x="3695123" y="568037"/>
            <a:ext cx="8533322" cy="5971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39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5359400" y="235528"/>
            <a:ext cx="426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prstClr val="black"/>
                </a:solidFill>
                <a:cs typeface="Arial" panose="020B0604020202020204" pitchFamily="34" charset="0"/>
              </a:rPr>
              <a:t>E. </a:t>
            </a:r>
            <a:r>
              <a:rPr lang="en-US" altLang="en-US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Kedudukan</a:t>
            </a:r>
            <a:r>
              <a:rPr lang="en-US" altLang="en-US" dirty="0" smtClean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Dua</a:t>
            </a:r>
            <a:r>
              <a:rPr lang="en-US" altLang="en-US" dirty="0" smtClean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Buah</a:t>
            </a:r>
            <a:r>
              <a:rPr lang="en-US" altLang="en-US" dirty="0" smtClean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Lingkaran</a:t>
            </a:r>
            <a:endParaRPr lang="en-US" altLang="en-US" dirty="0" smtClea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1" t="14667" r="40741" b="21042"/>
          <a:stretch>
            <a:fillRect/>
          </a:stretch>
        </p:blipFill>
        <p:spPr bwMode="auto">
          <a:xfrm>
            <a:off x="1799431" y="1022927"/>
            <a:ext cx="7903296" cy="5497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31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fi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fik" id="{19893901-D379-4BF2-8042-5AAF3874D800}" vid="{BDA1506E-7418-4A7E-8291-C33323B16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designfik</Template>
  <TotalTime>12</TotalTime>
  <Words>172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Signika</vt:lpstr>
      <vt:lpstr>designfik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Acer</cp:lastModifiedBy>
  <cp:revision>2</cp:revision>
  <dcterms:created xsi:type="dcterms:W3CDTF">2021-09-22T00:43:50Z</dcterms:created>
  <dcterms:modified xsi:type="dcterms:W3CDTF">2021-10-04T13:14:43Z</dcterms:modified>
</cp:coreProperties>
</file>