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57945" y="1678710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BAB II</a:t>
            </a:r>
            <a:b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GRAFIK FUNGSI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743037" y="27723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Pertemuan</a:t>
            </a: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id-ID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7</a:t>
            </a: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433782" y="1249218"/>
            <a:ext cx="8229600" cy="532149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22860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EB641B"/>
              </a:buClr>
              <a:buSzTx/>
              <a:buFont typeface="Wingdings 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TERIMA KASIH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5746" y="634856"/>
            <a:ext cx="8229600" cy="9445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Relasi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3570" r="25389" b="14136"/>
          <a:stretch>
            <a:fillRect/>
          </a:stretch>
        </p:blipFill>
        <p:spPr bwMode="auto">
          <a:xfrm>
            <a:off x="3143682" y="704273"/>
            <a:ext cx="8509053" cy="594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00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794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Fungsi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34619" r="23495" b="19923"/>
          <a:stretch>
            <a:fillRect/>
          </a:stretch>
        </p:blipFill>
        <p:spPr bwMode="auto">
          <a:xfrm>
            <a:off x="3284394" y="817417"/>
            <a:ext cx="8904003" cy="566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7418" y="246929"/>
            <a:ext cx="8229600" cy="8983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MACAM-MACAM FUNGSI</a:t>
            </a:r>
            <a:endParaRPr kumimoji="0" lang="id-ID" sz="4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9552" r="25000" b="11160"/>
          <a:stretch>
            <a:fillRect/>
          </a:stretch>
        </p:blipFill>
        <p:spPr bwMode="auto">
          <a:xfrm>
            <a:off x="2629333" y="979055"/>
            <a:ext cx="78533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0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7766" r="25926" b="26120"/>
          <a:stretch>
            <a:fillRect/>
          </a:stretch>
        </p:blipFill>
        <p:spPr bwMode="auto">
          <a:xfrm>
            <a:off x="3284250" y="586509"/>
            <a:ext cx="8659722" cy="608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1198" r="25000" b="11160"/>
          <a:stretch>
            <a:fillRect/>
          </a:stretch>
        </p:blipFill>
        <p:spPr bwMode="auto">
          <a:xfrm>
            <a:off x="2679122" y="604982"/>
            <a:ext cx="8746298" cy="610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6942" r="25000" b="25298"/>
          <a:stretch>
            <a:fillRect/>
          </a:stretch>
        </p:blipFill>
        <p:spPr bwMode="auto">
          <a:xfrm>
            <a:off x="2144568" y="718127"/>
            <a:ext cx="82169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92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4355" r="25000" b="26120"/>
          <a:stretch>
            <a:fillRect/>
          </a:stretch>
        </p:blipFill>
        <p:spPr bwMode="auto">
          <a:xfrm>
            <a:off x="876876" y="704272"/>
            <a:ext cx="9985085" cy="570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073563" y="597911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100" b="1" i="0" u="none" strike="noStrike" kern="120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SOAL LATIHAN</a:t>
            </a:r>
            <a:endParaRPr kumimoji="0" lang="id-ID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380836" y="1740911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BUATLAH CONTOH FUNGSI-FUNGSI BERIKUT MASING-MASING 2 BUAH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1. Fungsi kuadrat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2. Fungsi eksponensial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3. Fungsi pecah rasional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4. Fungsi Trigonometri/Goneometri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5. Fungsi Irrasional</a:t>
            </a:r>
          </a:p>
          <a:p>
            <a:pPr marL="623887" marR="0" lvl="0" indent="-5143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anose="05040102010807070707" pitchFamily="18" charset="2"/>
              <a:buNone/>
              <a:tabLst/>
              <a:defRPr/>
            </a:pPr>
            <a:endParaRPr kumimoji="0" lang="id-ID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81124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12</TotalTime>
  <Words>40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Signika</vt:lpstr>
      <vt:lpstr>Wingdings 2</vt:lpstr>
      <vt:lpstr>Wingdings 3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2</cp:revision>
  <dcterms:created xsi:type="dcterms:W3CDTF">2021-09-22T00:57:08Z</dcterms:created>
  <dcterms:modified xsi:type="dcterms:W3CDTF">2021-10-04T13:17:51Z</dcterms:modified>
</cp:coreProperties>
</file>