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994891" y="1594284"/>
            <a:ext cx="77724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PERTEMUAN KE -8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378364" y="3257117"/>
            <a:ext cx="64008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MENGGAMBAR GRAFIK FUNGSI</a:t>
            </a:r>
            <a:endParaRPr kumimoji="0" lang="id-ID" sz="5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5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t="37648" r="25926" b="22826"/>
          <a:stretch>
            <a:fillRect/>
          </a:stretch>
        </p:blipFill>
        <p:spPr bwMode="auto">
          <a:xfrm>
            <a:off x="2851150" y="893618"/>
            <a:ext cx="80200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7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22003" r="22221" b="3886"/>
          <a:stretch>
            <a:fillRect/>
          </a:stretch>
        </p:blipFill>
        <p:spPr bwMode="auto">
          <a:xfrm>
            <a:off x="3782291" y="350982"/>
            <a:ext cx="7543800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0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t="21481" r="25803" b="3165"/>
          <a:stretch>
            <a:fillRect/>
          </a:stretch>
        </p:blipFill>
        <p:spPr bwMode="auto">
          <a:xfrm>
            <a:off x="3844637" y="272473"/>
            <a:ext cx="7772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092036" y="3762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SOAL LATIHAN</a:t>
            </a:r>
            <a:endParaRPr kumimoji="0" lang="id-ID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36255" y="165561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Gambarkan grafik fungsi berikut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a). Y = 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b). Y = 3x -6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c). Y-10 = 2x + 4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d). Y - 4x -20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e). 3y + 2x = 18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3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858655" y="15456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Soal Latihan</a:t>
            </a: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4" t="58189" r="39587" b="9821"/>
          <a:stretch>
            <a:fillRect/>
          </a:stretch>
        </p:blipFill>
        <p:spPr bwMode="auto">
          <a:xfrm>
            <a:off x="1717964" y="1459634"/>
            <a:ext cx="6894513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3061854" y="154565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Menggambar Grafik Fungsi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22833" r="25389" b="3087"/>
          <a:stretch>
            <a:fillRect/>
          </a:stretch>
        </p:blipFill>
        <p:spPr bwMode="auto">
          <a:xfrm>
            <a:off x="1741055" y="794327"/>
            <a:ext cx="7848600" cy="5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2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963" r="25926" b="4573"/>
          <a:stretch>
            <a:fillRect/>
          </a:stretch>
        </p:blipFill>
        <p:spPr bwMode="auto">
          <a:xfrm>
            <a:off x="4036291" y="212435"/>
            <a:ext cx="7467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37785" r="25926" b="6219"/>
          <a:stretch>
            <a:fillRect/>
          </a:stretch>
        </p:blipFill>
        <p:spPr bwMode="auto">
          <a:xfrm>
            <a:off x="3917950" y="533400"/>
            <a:ext cx="8274050" cy="611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t="22003" r="25000" b="3886"/>
          <a:stretch>
            <a:fillRect/>
          </a:stretch>
        </p:blipFill>
        <p:spPr bwMode="auto">
          <a:xfrm>
            <a:off x="3789218" y="310573"/>
            <a:ext cx="7620000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6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44373" r="48148" b="24336"/>
          <a:stretch>
            <a:fillRect/>
          </a:stretch>
        </p:blipFill>
        <p:spPr bwMode="auto">
          <a:xfrm>
            <a:off x="2994747" y="815109"/>
            <a:ext cx="7294562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2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7081" r="25000" b="8690"/>
          <a:stretch>
            <a:fillRect/>
          </a:stretch>
        </p:blipFill>
        <p:spPr bwMode="auto">
          <a:xfrm>
            <a:off x="3875087" y="122381"/>
            <a:ext cx="8281037" cy="609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1722" r="25926" b="3064"/>
          <a:stretch>
            <a:fillRect/>
          </a:stretch>
        </p:blipFill>
        <p:spPr bwMode="auto">
          <a:xfrm>
            <a:off x="3807690" y="242453"/>
            <a:ext cx="7377546" cy="647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3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3650" r="25926" b="3886"/>
          <a:stretch>
            <a:fillRect/>
          </a:stretch>
        </p:blipFill>
        <p:spPr bwMode="auto">
          <a:xfrm>
            <a:off x="3876964" y="274349"/>
            <a:ext cx="7620000" cy="61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1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8</TotalTime>
  <Words>53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Signika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1</cp:revision>
  <dcterms:created xsi:type="dcterms:W3CDTF">2021-09-22T08:35:26Z</dcterms:created>
  <dcterms:modified xsi:type="dcterms:W3CDTF">2021-10-04T13:19:53Z</dcterms:modified>
</cp:coreProperties>
</file>