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87764" y="1679864"/>
            <a:ext cx="77724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PERTEMUAN KE - 9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433782" y="2874674"/>
            <a:ext cx="6400800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MENGGAMBAR GRAFIK FUNGSI SEPOTONG SEPOTONG</a:t>
            </a:r>
            <a:endParaRPr kumimoji="0" lang="id-ID" sz="5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96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886364" y="-11329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Grafik Sepotong-sepotong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32936" r="30122" b="21606"/>
          <a:stretch>
            <a:fillRect/>
          </a:stretch>
        </p:blipFill>
        <p:spPr bwMode="auto">
          <a:xfrm>
            <a:off x="3604490" y="1029710"/>
            <a:ext cx="7696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88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003" r="25000" b="3886"/>
          <a:stretch>
            <a:fillRect/>
          </a:stretch>
        </p:blipFill>
        <p:spPr bwMode="auto">
          <a:xfrm>
            <a:off x="4045527" y="205509"/>
            <a:ext cx="7848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7766" r="25926" b="12946"/>
          <a:stretch>
            <a:fillRect/>
          </a:stretch>
        </p:blipFill>
        <p:spPr bwMode="auto">
          <a:xfrm>
            <a:off x="2889683" y="789710"/>
            <a:ext cx="825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17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8590" r="25926" b="5534"/>
          <a:stretch>
            <a:fillRect/>
          </a:stretch>
        </p:blipFill>
        <p:spPr bwMode="auto">
          <a:xfrm>
            <a:off x="3894282" y="301048"/>
            <a:ext cx="7861300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28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826" r="25926" b="4710"/>
          <a:stretch>
            <a:fillRect/>
          </a:stretch>
        </p:blipFill>
        <p:spPr bwMode="auto">
          <a:xfrm>
            <a:off x="3184236" y="533400"/>
            <a:ext cx="8077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07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2833" r="31068" b="3087"/>
          <a:stretch>
            <a:fillRect/>
          </a:stretch>
        </p:blipFill>
        <p:spPr bwMode="auto">
          <a:xfrm>
            <a:off x="3810000" y="1048039"/>
            <a:ext cx="73152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 bwMode="auto">
          <a:xfrm>
            <a:off x="2563091" y="209984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Soal Latihan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080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2295237" y="667328"/>
            <a:ext cx="8229600" cy="532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TERIMA KASIH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71405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4</TotalTime>
  <Words>15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2021-09-22T08:44:01Z</dcterms:created>
  <dcterms:modified xsi:type="dcterms:W3CDTF">2021-10-04T13:27:50Z</dcterms:modified>
</cp:coreProperties>
</file>