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31109" y="1420668"/>
            <a:ext cx="77724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PERTEMUAN KE - 10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34146" y="3226377"/>
            <a:ext cx="64008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LIMIT FUNGSI ALJABAR</a:t>
            </a:r>
            <a:endParaRPr kumimoji="0" lang="id-ID" sz="5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8" t="29568" r="27283" b="9821"/>
          <a:stretch>
            <a:fillRect/>
          </a:stretch>
        </p:blipFill>
        <p:spPr bwMode="auto">
          <a:xfrm>
            <a:off x="2112818" y="1119188"/>
            <a:ext cx="7543800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 bwMode="auto">
          <a:xfrm>
            <a:off x="1657928" y="2192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Latihan Soal</a:t>
            </a: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46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2055525"/>
            <a:ext cx="82296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0194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t="48090" r="30122" b="28342"/>
          <a:stretch>
            <a:fillRect/>
          </a:stretch>
        </p:blipFill>
        <p:spPr bwMode="auto">
          <a:xfrm>
            <a:off x="1717964" y="2110509"/>
            <a:ext cx="907083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338946" y="33929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Menghitung Limit Aljabar</a:t>
            </a:r>
          </a:p>
        </p:txBody>
      </p:sp>
    </p:spTree>
    <p:extLst>
      <p:ext uri="{BB962C8B-B14F-4D97-AF65-F5344CB8AC3E}">
        <p14:creationId xmlns:p14="http://schemas.microsoft.com/office/powerpoint/2010/main" val="23930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3108036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A. Limit Mendekati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t="41354" r="29175" b="23289"/>
          <a:stretch>
            <a:fillRect/>
          </a:stretch>
        </p:blipFill>
        <p:spPr bwMode="auto">
          <a:xfrm>
            <a:off x="1278371" y="1362364"/>
            <a:ext cx="77247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1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7904" r="23148" b="45746"/>
          <a:stretch>
            <a:fillRect/>
          </a:stretch>
        </p:blipFill>
        <p:spPr bwMode="auto">
          <a:xfrm>
            <a:off x="1991590" y="1339272"/>
            <a:ext cx="9971259" cy="480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3787" r="25000" b="7043"/>
          <a:stretch>
            <a:fillRect/>
          </a:stretch>
        </p:blipFill>
        <p:spPr bwMode="auto">
          <a:xfrm>
            <a:off x="3983181" y="330200"/>
            <a:ext cx="7315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5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33669" r="24074" b="8690"/>
          <a:stretch>
            <a:fillRect/>
          </a:stretch>
        </p:blipFill>
        <p:spPr bwMode="auto">
          <a:xfrm>
            <a:off x="3887932" y="487363"/>
            <a:ext cx="7954963" cy="525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8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1410" r="24074" b="4480"/>
          <a:stretch>
            <a:fillRect/>
          </a:stretch>
        </p:blipFill>
        <p:spPr bwMode="auto">
          <a:xfrm>
            <a:off x="4151313" y="235528"/>
            <a:ext cx="7380287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5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2826" r="25000" b="9651"/>
          <a:stretch>
            <a:fillRect/>
          </a:stretch>
        </p:blipFill>
        <p:spPr bwMode="auto">
          <a:xfrm>
            <a:off x="3973946" y="258618"/>
            <a:ext cx="8001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5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t="39294" r="28703" b="19533"/>
          <a:stretch>
            <a:fillRect/>
          </a:stretch>
        </p:blipFill>
        <p:spPr bwMode="auto">
          <a:xfrm>
            <a:off x="1997652" y="1191491"/>
            <a:ext cx="75930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7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5</TotalTime>
  <Words>18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Signika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1</cp:revision>
  <dcterms:created xsi:type="dcterms:W3CDTF">2021-09-22T08:48:33Z</dcterms:created>
  <dcterms:modified xsi:type="dcterms:W3CDTF">2021-10-04T13:29:29Z</dcterms:modified>
</cp:coreProperties>
</file>