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83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5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84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708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94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6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97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23473" y="1635558"/>
            <a:ext cx="77724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en-US" sz="6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PERTEMUAN KE - 11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200400" y="2866736"/>
            <a:ext cx="6400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LIMIT MENDEKATI TAK HINGGA</a:t>
            </a:r>
            <a:endParaRPr kumimoji="0" lang="id-ID" sz="5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33531" r="36111" b="18709"/>
          <a:stretch>
            <a:fillRect/>
          </a:stretch>
        </p:blipFill>
        <p:spPr bwMode="auto">
          <a:xfrm>
            <a:off x="2213264" y="688109"/>
            <a:ext cx="8462963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5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2332182" y="1738457"/>
            <a:ext cx="82296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	</a:t>
            </a:r>
            <a:r>
              <a:rPr kumimoji="0" 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Terima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Kasih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B. Limit Mendekati Tak Hingga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9568" r="25389" b="21606"/>
          <a:stretch>
            <a:fillRect/>
          </a:stretch>
        </p:blipFill>
        <p:spPr bwMode="auto">
          <a:xfrm>
            <a:off x="2454563" y="1417638"/>
            <a:ext cx="7932738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8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1803" r="25926" b="4710"/>
          <a:stretch>
            <a:fillRect/>
          </a:stretch>
        </p:blipFill>
        <p:spPr bwMode="auto">
          <a:xfrm>
            <a:off x="3770745" y="297873"/>
            <a:ext cx="77724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0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24474" r="24074" b="4710"/>
          <a:stretch>
            <a:fillRect/>
          </a:stretch>
        </p:blipFill>
        <p:spPr bwMode="auto">
          <a:xfrm>
            <a:off x="3906982" y="385618"/>
            <a:ext cx="7924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7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42589" r="25000" b="12946"/>
          <a:stretch>
            <a:fillRect/>
          </a:stretch>
        </p:blipFill>
        <p:spPr bwMode="auto">
          <a:xfrm>
            <a:off x="3337502" y="847436"/>
            <a:ext cx="763111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2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514" r="24074" b="6357"/>
          <a:stretch>
            <a:fillRect/>
          </a:stretch>
        </p:blipFill>
        <p:spPr bwMode="auto">
          <a:xfrm>
            <a:off x="3973946" y="251691"/>
            <a:ext cx="7696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2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3" t="22826" r="38889" b="6357"/>
          <a:stretch>
            <a:fillRect/>
          </a:stretch>
        </p:blipFill>
        <p:spPr bwMode="auto">
          <a:xfrm>
            <a:off x="4916055" y="330200"/>
            <a:ext cx="6400800" cy="596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0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826" r="25000" b="4710"/>
          <a:stretch>
            <a:fillRect/>
          </a:stretch>
        </p:blipFill>
        <p:spPr bwMode="auto">
          <a:xfrm>
            <a:off x="4163291" y="394855"/>
            <a:ext cx="7086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9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3" t="26942" r="36111" b="7181"/>
          <a:stretch>
            <a:fillRect/>
          </a:stretch>
        </p:blipFill>
        <p:spPr bwMode="auto">
          <a:xfrm>
            <a:off x="4260273" y="390381"/>
            <a:ext cx="66294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5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fi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fik" id="{19893901-D379-4BF2-8042-5AAF3874D800}" vid="{BDA1506E-7418-4A7E-8291-C33323B16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designfik</Template>
  <TotalTime>30</TotalTime>
  <Words>15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Signika</vt:lpstr>
      <vt:lpstr>designfik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Acer</cp:lastModifiedBy>
  <cp:revision>2</cp:revision>
  <dcterms:created xsi:type="dcterms:W3CDTF">2021-09-22T20:29:49Z</dcterms:created>
  <dcterms:modified xsi:type="dcterms:W3CDTF">2021-10-04T13:32:02Z</dcterms:modified>
</cp:coreProperties>
</file>